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ppt" ContentType="application/vnd.ms-powerpoint"/>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734" r:id="rId2"/>
    <p:sldMasterId id="2147483704" r:id="rId3"/>
    <p:sldMasterId id="2147483719" r:id="rId4"/>
  </p:sldMasterIdLst>
  <p:notesMasterIdLst>
    <p:notesMasterId r:id="rId65"/>
  </p:notesMasterIdLst>
  <p:sldIdLst>
    <p:sldId id="390" r:id="rId5"/>
    <p:sldId id="391" r:id="rId6"/>
    <p:sldId id="257" r:id="rId7"/>
    <p:sldId id="363" r:id="rId8"/>
    <p:sldId id="318" r:id="rId9"/>
    <p:sldId id="319" r:id="rId10"/>
    <p:sldId id="258" r:id="rId11"/>
    <p:sldId id="387" r:id="rId12"/>
    <p:sldId id="320" r:id="rId13"/>
    <p:sldId id="321" r:id="rId14"/>
    <p:sldId id="388" r:id="rId15"/>
    <p:sldId id="322" r:id="rId16"/>
    <p:sldId id="389" r:id="rId17"/>
    <p:sldId id="323" r:id="rId18"/>
    <p:sldId id="324" r:id="rId19"/>
    <p:sldId id="370" r:id="rId20"/>
    <p:sldId id="325" r:id="rId21"/>
    <p:sldId id="329" r:id="rId22"/>
    <p:sldId id="326" r:id="rId23"/>
    <p:sldId id="328" r:id="rId24"/>
    <p:sldId id="330" r:id="rId25"/>
    <p:sldId id="371" r:id="rId26"/>
    <p:sldId id="373" r:id="rId27"/>
    <p:sldId id="374" r:id="rId28"/>
    <p:sldId id="375" r:id="rId29"/>
    <p:sldId id="376" r:id="rId30"/>
    <p:sldId id="331" r:id="rId31"/>
    <p:sldId id="332" r:id="rId32"/>
    <p:sldId id="377" r:id="rId33"/>
    <p:sldId id="378" r:id="rId34"/>
    <p:sldId id="379" r:id="rId35"/>
    <p:sldId id="380" r:id="rId36"/>
    <p:sldId id="333" r:id="rId37"/>
    <p:sldId id="381" r:id="rId38"/>
    <p:sldId id="334" r:id="rId39"/>
    <p:sldId id="337" r:id="rId40"/>
    <p:sldId id="335" r:id="rId41"/>
    <p:sldId id="336" r:id="rId42"/>
    <p:sldId id="338" r:id="rId43"/>
    <p:sldId id="339" r:id="rId44"/>
    <p:sldId id="340" r:id="rId45"/>
    <p:sldId id="341" r:id="rId46"/>
    <p:sldId id="342" r:id="rId47"/>
    <p:sldId id="343" r:id="rId48"/>
    <p:sldId id="344" r:id="rId49"/>
    <p:sldId id="345" r:id="rId50"/>
    <p:sldId id="346" r:id="rId51"/>
    <p:sldId id="347" r:id="rId52"/>
    <p:sldId id="348" r:id="rId53"/>
    <p:sldId id="382" r:id="rId54"/>
    <p:sldId id="357" r:id="rId55"/>
    <p:sldId id="385" r:id="rId56"/>
    <p:sldId id="392" r:id="rId57"/>
    <p:sldId id="386" r:id="rId58"/>
    <p:sldId id="358" r:id="rId59"/>
    <p:sldId id="359" r:id="rId60"/>
    <p:sldId id="360" r:id="rId61"/>
    <p:sldId id="393" r:id="rId62"/>
    <p:sldId id="394" r:id="rId63"/>
    <p:sldId id="361" r:id="rId64"/>
  </p:sldIdLst>
  <p:sldSz cx="9144000" cy="6858000" type="screen4x3"/>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C99"/>
    <a:srgbClr val="DAA1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7846" autoAdjust="0"/>
    <p:restoredTop sz="76296" autoAdjust="0"/>
  </p:normalViewPr>
  <p:slideViewPr>
    <p:cSldViewPr>
      <p:cViewPr varScale="1">
        <p:scale>
          <a:sx n="165" d="100"/>
          <a:sy n="165" d="100"/>
        </p:scale>
        <p:origin x="4206"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4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C0C606-6E80-4774-8C1B-B1D2D187900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A765A499-9898-4017-903E-F3CEE8FDD979}">
      <dgm:prSet/>
      <dgm:spPr/>
      <dgm:t>
        <a:bodyPr/>
        <a:lstStyle/>
        <a:p>
          <a:r>
            <a:rPr lang="zh-CN" dirty="0"/>
            <a:t>活动清单</a:t>
          </a:r>
        </a:p>
      </dgm:t>
    </dgm:pt>
    <dgm:pt modelId="{36767F64-B1C1-411D-950F-88A764129FF8}" type="parTrans" cxnId="{31941B2F-FE57-466D-89EB-73D14C697775}">
      <dgm:prSet/>
      <dgm:spPr/>
      <dgm:t>
        <a:bodyPr/>
        <a:lstStyle/>
        <a:p>
          <a:endParaRPr lang="zh-CN" altLang="en-US"/>
        </a:p>
      </dgm:t>
    </dgm:pt>
    <dgm:pt modelId="{131457D6-F4FD-472E-8D18-732D3B72BEDF}" type="sibTrans" cxnId="{31941B2F-FE57-466D-89EB-73D14C697775}">
      <dgm:prSet/>
      <dgm:spPr/>
      <dgm:t>
        <a:bodyPr/>
        <a:lstStyle/>
        <a:p>
          <a:endParaRPr lang="zh-CN" altLang="en-US"/>
        </a:p>
      </dgm:t>
    </dgm:pt>
    <dgm:pt modelId="{625BEE87-D42E-4B76-99B2-09FBB47287BF}">
      <dgm:prSet/>
      <dgm:spPr/>
      <dgm:t>
        <a:bodyPr/>
        <a:lstStyle/>
        <a:p>
          <a:r>
            <a:rPr lang="zh-CN"/>
            <a:t>更新的工作分解结构</a:t>
          </a:r>
        </a:p>
      </dgm:t>
    </dgm:pt>
    <dgm:pt modelId="{116A1984-9032-4834-BEC7-E8CDB80AD4CE}" type="parTrans" cxnId="{9DC8B2E3-2FA0-4F2A-A94D-54C25104B36C}">
      <dgm:prSet/>
      <dgm:spPr/>
      <dgm:t>
        <a:bodyPr/>
        <a:lstStyle/>
        <a:p>
          <a:endParaRPr lang="zh-CN" altLang="en-US"/>
        </a:p>
      </dgm:t>
    </dgm:pt>
    <dgm:pt modelId="{7C9A7BC0-5498-49F6-9E51-EA1A79D9C81C}" type="sibTrans" cxnId="{9DC8B2E3-2FA0-4F2A-A94D-54C25104B36C}">
      <dgm:prSet/>
      <dgm:spPr/>
      <dgm:t>
        <a:bodyPr/>
        <a:lstStyle/>
        <a:p>
          <a:endParaRPr lang="zh-CN" altLang="en-US"/>
        </a:p>
      </dgm:t>
    </dgm:pt>
    <dgm:pt modelId="{7ADEC219-2ECA-4C28-897F-71D905DA07A9}">
      <dgm:prSet/>
      <dgm:spPr/>
      <dgm:t>
        <a:bodyPr/>
        <a:lstStyle/>
        <a:p>
          <a:r>
            <a:rPr lang="zh-CN"/>
            <a:t>辅助性说明</a:t>
          </a:r>
        </a:p>
      </dgm:t>
    </dgm:pt>
    <dgm:pt modelId="{E95E3C69-F7F1-4A5C-99BE-904F15A1CE59}" type="parTrans" cxnId="{E2169953-9E20-4ECF-91FB-B605D805296B}">
      <dgm:prSet/>
      <dgm:spPr/>
      <dgm:t>
        <a:bodyPr/>
        <a:lstStyle/>
        <a:p>
          <a:endParaRPr lang="zh-CN" altLang="en-US"/>
        </a:p>
      </dgm:t>
    </dgm:pt>
    <dgm:pt modelId="{B6E061EB-DAC9-4C59-8258-D93E986BCD99}" type="sibTrans" cxnId="{E2169953-9E20-4ECF-91FB-B605D805296B}">
      <dgm:prSet/>
      <dgm:spPr/>
      <dgm:t>
        <a:bodyPr/>
        <a:lstStyle/>
        <a:p>
          <a:endParaRPr lang="zh-CN" altLang="en-US"/>
        </a:p>
      </dgm:t>
    </dgm:pt>
    <dgm:pt modelId="{B138272C-D772-4A9F-9AFF-50BEF04FD35B}">
      <dgm:prSet/>
      <dgm:spPr/>
      <dgm:t>
        <a:bodyPr/>
        <a:lstStyle/>
        <a:p>
          <a:r>
            <a:rPr lang="zh-CN" altLang="en-US" dirty="0">
              <a:solidFill>
                <a:srgbClr val="000000"/>
              </a:solidFill>
            </a:rPr>
            <a:t>阐述活动工作范围</a:t>
          </a:r>
        </a:p>
      </dgm:t>
    </dgm:pt>
    <dgm:pt modelId="{AB12D460-9D2D-45CF-A540-9644BD32F008}" type="parTrans" cxnId="{EC075E97-8DE9-4505-889A-CC65E9A94D5C}">
      <dgm:prSet/>
      <dgm:spPr/>
      <dgm:t>
        <a:bodyPr/>
        <a:lstStyle/>
        <a:p>
          <a:endParaRPr lang="zh-CN" altLang="en-US"/>
        </a:p>
      </dgm:t>
    </dgm:pt>
    <dgm:pt modelId="{03D8FA56-A4B2-4264-818A-4095CAA2B85F}" type="sibTrans" cxnId="{EC075E97-8DE9-4505-889A-CC65E9A94D5C}">
      <dgm:prSet/>
      <dgm:spPr/>
      <dgm:t>
        <a:bodyPr/>
        <a:lstStyle/>
        <a:p>
          <a:endParaRPr lang="zh-CN" altLang="en-US"/>
        </a:p>
      </dgm:t>
    </dgm:pt>
    <dgm:pt modelId="{6C62591D-E741-4038-AE22-17B8716AD8A9}">
      <dgm:prSet/>
      <dgm:spPr/>
      <dgm:t>
        <a:bodyPr/>
        <a:lstStyle/>
        <a:p>
          <a:r>
            <a:rPr lang="zh-CN" altLang="en-US" dirty="0">
              <a:solidFill>
                <a:srgbClr val="000000"/>
              </a:solidFill>
            </a:rPr>
            <a:t>阐述项目里程碑</a:t>
          </a:r>
        </a:p>
      </dgm:t>
    </dgm:pt>
    <dgm:pt modelId="{630BB811-5EA8-4D7D-838D-840E3DFBFFDD}" type="parTrans" cxnId="{48ECBF6C-6AD4-4B71-A690-20339DEAB45A}">
      <dgm:prSet/>
      <dgm:spPr/>
      <dgm:t>
        <a:bodyPr/>
        <a:lstStyle/>
        <a:p>
          <a:endParaRPr lang="zh-CN" altLang="en-US"/>
        </a:p>
      </dgm:t>
    </dgm:pt>
    <dgm:pt modelId="{7A5BAE93-4209-4A9A-A568-EEA69573F078}" type="sibTrans" cxnId="{48ECBF6C-6AD4-4B71-A690-20339DEAB45A}">
      <dgm:prSet/>
      <dgm:spPr/>
      <dgm:t>
        <a:bodyPr/>
        <a:lstStyle/>
        <a:p>
          <a:endParaRPr lang="zh-CN" altLang="en-US"/>
        </a:p>
      </dgm:t>
    </dgm:pt>
    <dgm:pt modelId="{FAF2AD66-A449-471C-8540-BDE15994A794}">
      <dgm:prSet custT="1"/>
      <dgm:spPr/>
      <dgm:t>
        <a:bodyPr/>
        <a:lstStyle/>
        <a:p>
          <a:pPr marL="285750" lvl="1" indent="-285750" algn="l" defTabSz="1244600">
            <a:lnSpc>
              <a:spcPct val="90000"/>
            </a:lnSpc>
            <a:spcBef>
              <a:spcPct val="0"/>
            </a:spcBef>
            <a:spcAft>
              <a:spcPct val="15000"/>
            </a:spcAft>
            <a:buChar char="•"/>
          </a:pPr>
          <a:r>
            <a:rPr lang="zh-CN" altLang="en-US" sz="2800" kern="1200" dirty="0">
              <a:solidFill>
                <a:srgbClr val="000000"/>
              </a:solidFill>
              <a:latin typeface="Arial"/>
              <a:ea typeface="黑体"/>
              <a:cs typeface="+mn-cs"/>
            </a:rPr>
            <a:t>修订、更新</a:t>
          </a:r>
        </a:p>
      </dgm:t>
    </dgm:pt>
    <dgm:pt modelId="{11F0F3B5-8C9E-4E19-AD10-668F64F587E3}" type="parTrans" cxnId="{1E4570B3-16D0-4BE1-A55C-1BD615E0853F}">
      <dgm:prSet/>
      <dgm:spPr/>
      <dgm:t>
        <a:bodyPr/>
        <a:lstStyle/>
        <a:p>
          <a:endParaRPr lang="zh-CN" altLang="en-US"/>
        </a:p>
      </dgm:t>
    </dgm:pt>
    <dgm:pt modelId="{D793523D-39CA-4BE4-A20C-5E375CA9C5B3}" type="sibTrans" cxnId="{1E4570B3-16D0-4BE1-A55C-1BD615E0853F}">
      <dgm:prSet/>
      <dgm:spPr/>
      <dgm:t>
        <a:bodyPr/>
        <a:lstStyle/>
        <a:p>
          <a:endParaRPr lang="zh-CN" altLang="en-US"/>
        </a:p>
      </dgm:t>
    </dgm:pt>
    <dgm:pt modelId="{E859B3E2-CFBB-42D7-A568-273CCFD261A2}">
      <dgm:prSet custT="1"/>
      <dgm:spPr/>
      <dgm:t>
        <a:bodyPr/>
        <a:lstStyle/>
        <a:p>
          <a:pPr marL="285750" lvl="1" indent="-285750" algn="l" defTabSz="1244600">
            <a:lnSpc>
              <a:spcPct val="90000"/>
            </a:lnSpc>
            <a:spcBef>
              <a:spcPct val="0"/>
            </a:spcBef>
            <a:spcAft>
              <a:spcPct val="15000"/>
            </a:spcAft>
            <a:buChar char="•"/>
          </a:pPr>
          <a:r>
            <a:rPr lang="zh-CN" altLang="en-US" sz="2800" kern="1200" dirty="0">
              <a:solidFill>
                <a:srgbClr val="000000"/>
              </a:solidFill>
              <a:latin typeface="Arial"/>
              <a:ea typeface="黑体"/>
              <a:cs typeface="+mn-cs"/>
            </a:rPr>
            <a:t>将假设和约束条件形成相应文件</a:t>
          </a:r>
        </a:p>
      </dgm:t>
    </dgm:pt>
    <dgm:pt modelId="{A1DE48B6-7127-4EDC-80F4-4E3E9696D941}" type="parTrans" cxnId="{D192949B-0DFC-458C-A590-67CEA31E3F88}">
      <dgm:prSet/>
      <dgm:spPr/>
      <dgm:t>
        <a:bodyPr/>
        <a:lstStyle/>
        <a:p>
          <a:endParaRPr lang="zh-CN" altLang="en-US"/>
        </a:p>
      </dgm:t>
    </dgm:pt>
    <dgm:pt modelId="{FE81D243-3398-4A66-8406-153E67DBB7E9}" type="sibTrans" cxnId="{D192949B-0DFC-458C-A590-67CEA31E3F88}">
      <dgm:prSet/>
      <dgm:spPr/>
      <dgm:t>
        <a:bodyPr/>
        <a:lstStyle/>
        <a:p>
          <a:endParaRPr lang="zh-CN" altLang="en-US"/>
        </a:p>
      </dgm:t>
    </dgm:pt>
    <dgm:pt modelId="{EE7B6DB1-404E-4F88-BB34-B8B46CE0ECEF}">
      <dgm:prSet custT="1"/>
      <dgm:spPr/>
      <dgm:t>
        <a:bodyPr/>
        <a:lstStyle/>
        <a:p>
          <a:pPr marL="285750" lvl="1" indent="-285750" algn="l" defTabSz="1244600">
            <a:lnSpc>
              <a:spcPct val="90000"/>
            </a:lnSpc>
            <a:spcBef>
              <a:spcPct val="0"/>
            </a:spcBef>
            <a:spcAft>
              <a:spcPct val="15000"/>
            </a:spcAft>
            <a:buChar char="•"/>
          </a:pPr>
          <a:r>
            <a:rPr lang="zh-CN" altLang="en-US" sz="2800" kern="1200" dirty="0">
              <a:solidFill>
                <a:srgbClr val="000000"/>
              </a:solidFill>
              <a:latin typeface="Arial"/>
              <a:ea typeface="黑体"/>
              <a:cs typeface="+mn-cs"/>
            </a:rPr>
            <a:t>审查修订依据资料</a:t>
          </a:r>
        </a:p>
      </dgm:t>
    </dgm:pt>
    <dgm:pt modelId="{3B04792B-B38C-4D14-848F-05E24E0A527E}" type="parTrans" cxnId="{D65820A3-DE19-45DF-A4F6-2BE1AD4CAA00}">
      <dgm:prSet/>
      <dgm:spPr/>
      <dgm:t>
        <a:bodyPr/>
        <a:lstStyle/>
        <a:p>
          <a:endParaRPr lang="zh-CN" altLang="en-US"/>
        </a:p>
      </dgm:t>
    </dgm:pt>
    <dgm:pt modelId="{A2F8255C-3643-4DED-951C-FCBA678E1203}" type="sibTrans" cxnId="{D65820A3-DE19-45DF-A4F6-2BE1AD4CAA00}">
      <dgm:prSet/>
      <dgm:spPr/>
      <dgm:t>
        <a:bodyPr/>
        <a:lstStyle/>
        <a:p>
          <a:endParaRPr lang="zh-CN" altLang="en-US"/>
        </a:p>
      </dgm:t>
    </dgm:pt>
    <dgm:pt modelId="{47867F1B-C949-4B18-AC5C-D0EE77833174}" type="pres">
      <dgm:prSet presAssocID="{77C0C606-6E80-4774-8C1B-B1D2D1879002}" presName="Name0" presStyleCnt="0">
        <dgm:presLayoutVars>
          <dgm:dir/>
          <dgm:animLvl val="lvl"/>
          <dgm:resizeHandles val="exact"/>
        </dgm:presLayoutVars>
      </dgm:prSet>
      <dgm:spPr/>
    </dgm:pt>
    <dgm:pt modelId="{68A5D687-DE57-4246-8659-B2D9858ABFAF}" type="pres">
      <dgm:prSet presAssocID="{A765A499-9898-4017-903E-F3CEE8FDD979}" presName="composite" presStyleCnt="0"/>
      <dgm:spPr/>
    </dgm:pt>
    <dgm:pt modelId="{FCF20D8E-BE79-4FB3-8D6F-7E1366F78200}" type="pres">
      <dgm:prSet presAssocID="{A765A499-9898-4017-903E-F3CEE8FDD979}" presName="parTx" presStyleLbl="alignNode1" presStyleIdx="0" presStyleCnt="3">
        <dgm:presLayoutVars>
          <dgm:chMax val="0"/>
          <dgm:chPref val="0"/>
          <dgm:bulletEnabled val="1"/>
        </dgm:presLayoutVars>
      </dgm:prSet>
      <dgm:spPr/>
    </dgm:pt>
    <dgm:pt modelId="{1DD6F5AC-E181-48A6-96A7-6F4709590CE6}" type="pres">
      <dgm:prSet presAssocID="{A765A499-9898-4017-903E-F3CEE8FDD979}" presName="desTx" presStyleLbl="alignAccFollowNode1" presStyleIdx="0" presStyleCnt="3">
        <dgm:presLayoutVars>
          <dgm:bulletEnabled val="1"/>
        </dgm:presLayoutVars>
      </dgm:prSet>
      <dgm:spPr/>
    </dgm:pt>
    <dgm:pt modelId="{085EA869-0900-485E-A26C-AD93D295FCD2}" type="pres">
      <dgm:prSet presAssocID="{131457D6-F4FD-472E-8D18-732D3B72BEDF}" presName="space" presStyleCnt="0"/>
      <dgm:spPr/>
    </dgm:pt>
    <dgm:pt modelId="{3FC91F42-8857-4892-8CE2-E2141898866C}" type="pres">
      <dgm:prSet presAssocID="{625BEE87-D42E-4B76-99B2-09FBB47287BF}" presName="composite" presStyleCnt="0"/>
      <dgm:spPr/>
    </dgm:pt>
    <dgm:pt modelId="{26A1B4BD-3DCA-4F18-A71C-7231C1662C67}" type="pres">
      <dgm:prSet presAssocID="{625BEE87-D42E-4B76-99B2-09FBB47287BF}" presName="parTx" presStyleLbl="alignNode1" presStyleIdx="1" presStyleCnt="3">
        <dgm:presLayoutVars>
          <dgm:chMax val="0"/>
          <dgm:chPref val="0"/>
          <dgm:bulletEnabled val="1"/>
        </dgm:presLayoutVars>
      </dgm:prSet>
      <dgm:spPr/>
    </dgm:pt>
    <dgm:pt modelId="{2E2ADB0D-FFF2-45F9-9A45-16D31FF4CB14}" type="pres">
      <dgm:prSet presAssocID="{625BEE87-D42E-4B76-99B2-09FBB47287BF}" presName="desTx" presStyleLbl="alignAccFollowNode1" presStyleIdx="1" presStyleCnt="3" custLinFactNeighborX="178" custLinFactNeighborY="-1112">
        <dgm:presLayoutVars>
          <dgm:bulletEnabled val="1"/>
        </dgm:presLayoutVars>
      </dgm:prSet>
      <dgm:spPr/>
    </dgm:pt>
    <dgm:pt modelId="{B01A2CC1-A922-4B5B-9418-026609C9BC81}" type="pres">
      <dgm:prSet presAssocID="{7C9A7BC0-5498-49F6-9E51-EA1A79D9C81C}" presName="space" presStyleCnt="0"/>
      <dgm:spPr/>
    </dgm:pt>
    <dgm:pt modelId="{7C280EF0-7145-4223-8C9E-1B7D82EA129D}" type="pres">
      <dgm:prSet presAssocID="{7ADEC219-2ECA-4C28-897F-71D905DA07A9}" presName="composite" presStyleCnt="0"/>
      <dgm:spPr/>
    </dgm:pt>
    <dgm:pt modelId="{7C8BE823-4493-484C-87A5-A3D7F3910E5B}" type="pres">
      <dgm:prSet presAssocID="{7ADEC219-2ECA-4C28-897F-71D905DA07A9}" presName="parTx" presStyleLbl="alignNode1" presStyleIdx="2" presStyleCnt="3">
        <dgm:presLayoutVars>
          <dgm:chMax val="0"/>
          <dgm:chPref val="0"/>
          <dgm:bulletEnabled val="1"/>
        </dgm:presLayoutVars>
      </dgm:prSet>
      <dgm:spPr/>
    </dgm:pt>
    <dgm:pt modelId="{4F7975A8-3760-4465-9DD5-E6A2F035D22D}" type="pres">
      <dgm:prSet presAssocID="{7ADEC219-2ECA-4C28-897F-71D905DA07A9}" presName="desTx" presStyleLbl="alignAccFollowNode1" presStyleIdx="2" presStyleCnt="3">
        <dgm:presLayoutVars>
          <dgm:bulletEnabled val="1"/>
        </dgm:presLayoutVars>
      </dgm:prSet>
      <dgm:spPr/>
    </dgm:pt>
  </dgm:ptLst>
  <dgm:cxnLst>
    <dgm:cxn modelId="{4F1A8D12-806B-44B4-821D-0E5AE7C5FB14}" type="presOf" srcId="{7ADEC219-2ECA-4C28-897F-71D905DA07A9}" destId="{7C8BE823-4493-484C-87A5-A3D7F3910E5B}" srcOrd="0" destOrd="0" presId="urn:microsoft.com/office/officeart/2005/8/layout/hList1"/>
    <dgm:cxn modelId="{B7648C2B-DCE9-47C1-96A3-75503901ED73}" type="presOf" srcId="{EE7B6DB1-404E-4F88-BB34-B8B46CE0ECEF}" destId="{4F7975A8-3760-4465-9DD5-E6A2F035D22D}" srcOrd="0" destOrd="1" presId="urn:microsoft.com/office/officeart/2005/8/layout/hList1"/>
    <dgm:cxn modelId="{31941B2F-FE57-466D-89EB-73D14C697775}" srcId="{77C0C606-6E80-4774-8C1B-B1D2D1879002}" destId="{A765A499-9898-4017-903E-F3CEE8FDD979}" srcOrd="0" destOrd="0" parTransId="{36767F64-B1C1-411D-950F-88A764129FF8}" sibTransId="{131457D6-F4FD-472E-8D18-732D3B72BEDF}"/>
    <dgm:cxn modelId="{597B5B45-B2F4-4859-8930-51E1CE0E1EF9}" type="presOf" srcId="{6C62591D-E741-4038-AE22-17B8716AD8A9}" destId="{1DD6F5AC-E181-48A6-96A7-6F4709590CE6}" srcOrd="0" destOrd="1" presId="urn:microsoft.com/office/officeart/2005/8/layout/hList1"/>
    <dgm:cxn modelId="{48ECBF6C-6AD4-4B71-A690-20339DEAB45A}" srcId="{A765A499-9898-4017-903E-F3CEE8FDD979}" destId="{6C62591D-E741-4038-AE22-17B8716AD8A9}" srcOrd="1" destOrd="0" parTransId="{630BB811-5EA8-4D7D-838D-840E3DFBFFDD}" sibTransId="{7A5BAE93-4209-4A9A-A568-EEA69573F078}"/>
    <dgm:cxn modelId="{E2169953-9E20-4ECF-91FB-B605D805296B}" srcId="{77C0C606-6E80-4774-8C1B-B1D2D1879002}" destId="{7ADEC219-2ECA-4C28-897F-71D905DA07A9}" srcOrd="2" destOrd="0" parTransId="{E95E3C69-F7F1-4A5C-99BE-904F15A1CE59}" sibTransId="{B6E061EB-DAC9-4C59-8258-D93E986BCD99}"/>
    <dgm:cxn modelId="{19C4987A-D79E-43C5-99F5-459ECACACCC1}" type="presOf" srcId="{625BEE87-D42E-4B76-99B2-09FBB47287BF}" destId="{26A1B4BD-3DCA-4F18-A71C-7231C1662C67}" srcOrd="0" destOrd="0" presId="urn:microsoft.com/office/officeart/2005/8/layout/hList1"/>
    <dgm:cxn modelId="{46E92494-9ED0-4B5F-8B81-78A2B0F9D412}" type="presOf" srcId="{FAF2AD66-A449-471C-8540-BDE15994A794}" destId="{2E2ADB0D-FFF2-45F9-9A45-16D31FF4CB14}" srcOrd="0" destOrd="0" presId="urn:microsoft.com/office/officeart/2005/8/layout/hList1"/>
    <dgm:cxn modelId="{EC075E97-8DE9-4505-889A-CC65E9A94D5C}" srcId="{A765A499-9898-4017-903E-F3CEE8FDD979}" destId="{B138272C-D772-4A9F-9AFF-50BEF04FD35B}" srcOrd="0" destOrd="0" parTransId="{AB12D460-9D2D-45CF-A540-9644BD32F008}" sibTransId="{03D8FA56-A4B2-4264-818A-4095CAA2B85F}"/>
    <dgm:cxn modelId="{485E6599-E382-4A5A-A3BA-29C69952080C}" type="presOf" srcId="{A765A499-9898-4017-903E-F3CEE8FDD979}" destId="{FCF20D8E-BE79-4FB3-8D6F-7E1366F78200}" srcOrd="0" destOrd="0" presId="urn:microsoft.com/office/officeart/2005/8/layout/hList1"/>
    <dgm:cxn modelId="{D192949B-0DFC-458C-A590-67CEA31E3F88}" srcId="{7ADEC219-2ECA-4C28-897F-71D905DA07A9}" destId="{E859B3E2-CFBB-42D7-A568-273CCFD261A2}" srcOrd="0" destOrd="0" parTransId="{A1DE48B6-7127-4EDC-80F4-4E3E9696D941}" sibTransId="{FE81D243-3398-4A66-8406-153E67DBB7E9}"/>
    <dgm:cxn modelId="{D65820A3-DE19-45DF-A4F6-2BE1AD4CAA00}" srcId="{7ADEC219-2ECA-4C28-897F-71D905DA07A9}" destId="{EE7B6DB1-404E-4F88-BB34-B8B46CE0ECEF}" srcOrd="1" destOrd="0" parTransId="{3B04792B-B38C-4D14-848F-05E24E0A527E}" sibTransId="{A2F8255C-3643-4DED-951C-FCBA678E1203}"/>
    <dgm:cxn modelId="{3467DDB2-736B-411D-83DE-12675F3C7A76}" type="presOf" srcId="{E859B3E2-CFBB-42D7-A568-273CCFD261A2}" destId="{4F7975A8-3760-4465-9DD5-E6A2F035D22D}" srcOrd="0" destOrd="0" presId="urn:microsoft.com/office/officeart/2005/8/layout/hList1"/>
    <dgm:cxn modelId="{1E4570B3-16D0-4BE1-A55C-1BD615E0853F}" srcId="{625BEE87-D42E-4B76-99B2-09FBB47287BF}" destId="{FAF2AD66-A449-471C-8540-BDE15994A794}" srcOrd="0" destOrd="0" parTransId="{11F0F3B5-8C9E-4E19-AD10-668F64F587E3}" sibTransId="{D793523D-39CA-4BE4-A20C-5E375CA9C5B3}"/>
    <dgm:cxn modelId="{8502D2D7-E3CB-4DCF-947A-E2CF9ADDD9B6}" type="presOf" srcId="{77C0C606-6E80-4774-8C1B-B1D2D1879002}" destId="{47867F1B-C949-4B18-AC5C-D0EE77833174}" srcOrd="0" destOrd="0" presId="urn:microsoft.com/office/officeart/2005/8/layout/hList1"/>
    <dgm:cxn modelId="{9DC8B2E3-2FA0-4F2A-A94D-54C25104B36C}" srcId="{77C0C606-6E80-4774-8C1B-B1D2D1879002}" destId="{625BEE87-D42E-4B76-99B2-09FBB47287BF}" srcOrd="1" destOrd="0" parTransId="{116A1984-9032-4834-BEC7-E8CDB80AD4CE}" sibTransId="{7C9A7BC0-5498-49F6-9E51-EA1A79D9C81C}"/>
    <dgm:cxn modelId="{6025ABEA-BC42-4FA9-9A72-978139D73E5D}" type="presOf" srcId="{B138272C-D772-4A9F-9AFF-50BEF04FD35B}" destId="{1DD6F5AC-E181-48A6-96A7-6F4709590CE6}" srcOrd="0" destOrd="0" presId="urn:microsoft.com/office/officeart/2005/8/layout/hList1"/>
    <dgm:cxn modelId="{04599DAC-297C-40E5-B033-EB9237713800}" type="presParOf" srcId="{47867F1B-C949-4B18-AC5C-D0EE77833174}" destId="{68A5D687-DE57-4246-8659-B2D9858ABFAF}" srcOrd="0" destOrd="0" presId="urn:microsoft.com/office/officeart/2005/8/layout/hList1"/>
    <dgm:cxn modelId="{3CC40A34-36D6-4199-9EFD-76EE09C26C2B}" type="presParOf" srcId="{68A5D687-DE57-4246-8659-B2D9858ABFAF}" destId="{FCF20D8E-BE79-4FB3-8D6F-7E1366F78200}" srcOrd="0" destOrd="0" presId="urn:microsoft.com/office/officeart/2005/8/layout/hList1"/>
    <dgm:cxn modelId="{B6DFC875-2528-418C-83F1-656FA92B7267}" type="presParOf" srcId="{68A5D687-DE57-4246-8659-B2D9858ABFAF}" destId="{1DD6F5AC-E181-48A6-96A7-6F4709590CE6}" srcOrd="1" destOrd="0" presId="urn:microsoft.com/office/officeart/2005/8/layout/hList1"/>
    <dgm:cxn modelId="{F61FD742-F6BD-4796-9C4A-A1FC505B0220}" type="presParOf" srcId="{47867F1B-C949-4B18-AC5C-D0EE77833174}" destId="{085EA869-0900-485E-A26C-AD93D295FCD2}" srcOrd="1" destOrd="0" presId="urn:microsoft.com/office/officeart/2005/8/layout/hList1"/>
    <dgm:cxn modelId="{5FFF03C7-7E77-4D0E-A5E4-DFEF3DA2A747}" type="presParOf" srcId="{47867F1B-C949-4B18-AC5C-D0EE77833174}" destId="{3FC91F42-8857-4892-8CE2-E2141898866C}" srcOrd="2" destOrd="0" presId="urn:microsoft.com/office/officeart/2005/8/layout/hList1"/>
    <dgm:cxn modelId="{B446AF5F-7378-41CC-92A9-1B783410AFB2}" type="presParOf" srcId="{3FC91F42-8857-4892-8CE2-E2141898866C}" destId="{26A1B4BD-3DCA-4F18-A71C-7231C1662C67}" srcOrd="0" destOrd="0" presId="urn:microsoft.com/office/officeart/2005/8/layout/hList1"/>
    <dgm:cxn modelId="{0BE68C41-BCC6-4C45-8E67-734171A42C71}" type="presParOf" srcId="{3FC91F42-8857-4892-8CE2-E2141898866C}" destId="{2E2ADB0D-FFF2-45F9-9A45-16D31FF4CB14}" srcOrd="1" destOrd="0" presId="urn:microsoft.com/office/officeart/2005/8/layout/hList1"/>
    <dgm:cxn modelId="{0257BF1A-FB82-40BD-8F56-3488FC9500E3}" type="presParOf" srcId="{47867F1B-C949-4B18-AC5C-D0EE77833174}" destId="{B01A2CC1-A922-4B5B-9418-026609C9BC81}" srcOrd="3" destOrd="0" presId="urn:microsoft.com/office/officeart/2005/8/layout/hList1"/>
    <dgm:cxn modelId="{9C5631F6-4D22-4CC6-82B4-BCC06E7698FE}" type="presParOf" srcId="{47867F1B-C949-4B18-AC5C-D0EE77833174}" destId="{7C280EF0-7145-4223-8C9E-1B7D82EA129D}" srcOrd="4" destOrd="0" presId="urn:microsoft.com/office/officeart/2005/8/layout/hList1"/>
    <dgm:cxn modelId="{546CD55F-C136-4A1A-805D-596193CBD928}" type="presParOf" srcId="{7C280EF0-7145-4223-8C9E-1B7D82EA129D}" destId="{7C8BE823-4493-484C-87A5-A3D7F3910E5B}" srcOrd="0" destOrd="0" presId="urn:microsoft.com/office/officeart/2005/8/layout/hList1"/>
    <dgm:cxn modelId="{31A6BE71-B740-417C-A1C7-87B37903420A}" type="presParOf" srcId="{7C280EF0-7145-4223-8C9E-1B7D82EA129D}" destId="{4F7975A8-3760-4465-9DD5-E6A2F035D22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20D8E-BE79-4FB3-8D6F-7E1366F78200}">
      <dsp:nvSpPr>
        <dsp:cNvPr id="0" name=""/>
        <dsp:cNvSpPr/>
      </dsp:nvSpPr>
      <dsp:spPr>
        <a:xfrm>
          <a:off x="2778" y="785451"/>
          <a:ext cx="2709427" cy="10664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zh-CN" sz="2800" kern="1200" dirty="0"/>
            <a:t>活动清单</a:t>
          </a:r>
        </a:p>
      </dsp:txBody>
      <dsp:txXfrm>
        <a:off x="2778" y="785451"/>
        <a:ext cx="2709427" cy="1066435"/>
      </dsp:txXfrm>
    </dsp:sp>
    <dsp:sp modelId="{1DD6F5AC-E181-48A6-96A7-6F4709590CE6}">
      <dsp:nvSpPr>
        <dsp:cNvPr id="0" name=""/>
        <dsp:cNvSpPr/>
      </dsp:nvSpPr>
      <dsp:spPr>
        <a:xfrm>
          <a:off x="2778" y="1851887"/>
          <a:ext cx="2709427" cy="25760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zh-CN" altLang="en-US" sz="2800" kern="1200" dirty="0">
              <a:solidFill>
                <a:srgbClr val="000000"/>
              </a:solidFill>
            </a:rPr>
            <a:t>阐述活动工作范围</a:t>
          </a:r>
        </a:p>
        <a:p>
          <a:pPr marL="285750" lvl="1" indent="-285750" algn="l" defTabSz="1244600">
            <a:lnSpc>
              <a:spcPct val="90000"/>
            </a:lnSpc>
            <a:spcBef>
              <a:spcPct val="0"/>
            </a:spcBef>
            <a:spcAft>
              <a:spcPct val="15000"/>
            </a:spcAft>
            <a:buChar char="•"/>
          </a:pPr>
          <a:r>
            <a:rPr lang="zh-CN" altLang="en-US" sz="2800" kern="1200" dirty="0">
              <a:solidFill>
                <a:srgbClr val="000000"/>
              </a:solidFill>
            </a:rPr>
            <a:t>阐述项目里程碑</a:t>
          </a:r>
        </a:p>
      </dsp:txBody>
      <dsp:txXfrm>
        <a:off x="2778" y="1851887"/>
        <a:ext cx="2709427" cy="2576010"/>
      </dsp:txXfrm>
    </dsp:sp>
    <dsp:sp modelId="{26A1B4BD-3DCA-4F18-A71C-7231C1662C67}">
      <dsp:nvSpPr>
        <dsp:cNvPr id="0" name=""/>
        <dsp:cNvSpPr/>
      </dsp:nvSpPr>
      <dsp:spPr>
        <a:xfrm>
          <a:off x="3091526" y="785451"/>
          <a:ext cx="2709427" cy="10664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zh-CN" sz="2800" kern="1200"/>
            <a:t>更新的工作分解结构</a:t>
          </a:r>
        </a:p>
      </dsp:txBody>
      <dsp:txXfrm>
        <a:off x="3091526" y="785451"/>
        <a:ext cx="2709427" cy="1066435"/>
      </dsp:txXfrm>
    </dsp:sp>
    <dsp:sp modelId="{2E2ADB0D-FFF2-45F9-9A45-16D31FF4CB14}">
      <dsp:nvSpPr>
        <dsp:cNvPr id="0" name=""/>
        <dsp:cNvSpPr/>
      </dsp:nvSpPr>
      <dsp:spPr>
        <a:xfrm>
          <a:off x="3096349" y="1823241"/>
          <a:ext cx="2709427" cy="25760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zh-CN" altLang="en-US" sz="2800" kern="1200" dirty="0">
              <a:solidFill>
                <a:srgbClr val="000000"/>
              </a:solidFill>
              <a:latin typeface="Arial"/>
              <a:ea typeface="黑体"/>
              <a:cs typeface="+mn-cs"/>
            </a:rPr>
            <a:t>修订、更新</a:t>
          </a:r>
        </a:p>
      </dsp:txBody>
      <dsp:txXfrm>
        <a:off x="3096349" y="1823241"/>
        <a:ext cx="2709427" cy="2576010"/>
      </dsp:txXfrm>
    </dsp:sp>
    <dsp:sp modelId="{7C8BE823-4493-484C-87A5-A3D7F3910E5B}">
      <dsp:nvSpPr>
        <dsp:cNvPr id="0" name=""/>
        <dsp:cNvSpPr/>
      </dsp:nvSpPr>
      <dsp:spPr>
        <a:xfrm>
          <a:off x="6180273" y="785451"/>
          <a:ext cx="2709427" cy="106643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zh-CN" sz="2800" kern="1200"/>
            <a:t>辅助性说明</a:t>
          </a:r>
        </a:p>
      </dsp:txBody>
      <dsp:txXfrm>
        <a:off x="6180273" y="785451"/>
        <a:ext cx="2709427" cy="1066435"/>
      </dsp:txXfrm>
    </dsp:sp>
    <dsp:sp modelId="{4F7975A8-3760-4465-9DD5-E6A2F035D22D}">
      <dsp:nvSpPr>
        <dsp:cNvPr id="0" name=""/>
        <dsp:cNvSpPr/>
      </dsp:nvSpPr>
      <dsp:spPr>
        <a:xfrm>
          <a:off x="6180273" y="1851887"/>
          <a:ext cx="2709427" cy="25760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zh-CN" altLang="en-US" sz="2800" kern="1200" dirty="0">
              <a:solidFill>
                <a:srgbClr val="000000"/>
              </a:solidFill>
              <a:latin typeface="Arial"/>
              <a:ea typeface="黑体"/>
              <a:cs typeface="+mn-cs"/>
            </a:rPr>
            <a:t>将假设和约束条件形成相应文件</a:t>
          </a:r>
        </a:p>
        <a:p>
          <a:pPr marL="285750" lvl="1" indent="-285750" algn="l" defTabSz="1244600">
            <a:lnSpc>
              <a:spcPct val="90000"/>
            </a:lnSpc>
            <a:spcBef>
              <a:spcPct val="0"/>
            </a:spcBef>
            <a:spcAft>
              <a:spcPct val="15000"/>
            </a:spcAft>
            <a:buChar char="•"/>
          </a:pPr>
          <a:r>
            <a:rPr lang="zh-CN" altLang="en-US" sz="2800" kern="1200" dirty="0">
              <a:solidFill>
                <a:srgbClr val="000000"/>
              </a:solidFill>
              <a:latin typeface="Arial"/>
              <a:ea typeface="黑体"/>
              <a:cs typeface="+mn-cs"/>
            </a:rPr>
            <a:t>审查修订依据资料</a:t>
          </a:r>
        </a:p>
      </dsp:txBody>
      <dsp:txXfrm>
        <a:off x="6180273" y="1851887"/>
        <a:ext cx="2709427" cy="257601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Tx/>
              <a:buNone/>
              <a:defRPr sz="1200">
                <a:latin typeface="Arial" panose="020B0604020202020204"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buFontTx/>
              <a:buNone/>
              <a:defRPr sz="1200">
                <a:latin typeface="Arial" panose="020B0604020202020204" pitchFamily="34" charset="0"/>
              </a:defRPr>
            </a:lvl1pPr>
          </a:lstStyle>
          <a:p>
            <a:pPr>
              <a:defRPr/>
            </a:pPr>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Tx/>
              <a:buNone/>
              <a:defRPr sz="1200">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AD012A5-7685-487E-9869-9AF2D39896B6}" type="slidenum">
              <a:rPr lang="zh-CN" altLang="en-US"/>
              <a:pPr/>
              <a:t>‹#›</a:t>
            </a:fld>
            <a:endParaRPr lang="zh-CN" altLang="en-US"/>
          </a:p>
        </p:txBody>
      </p:sp>
    </p:spTree>
    <p:extLst>
      <p:ext uri="{BB962C8B-B14F-4D97-AF65-F5344CB8AC3E}">
        <p14:creationId xmlns:p14="http://schemas.microsoft.com/office/powerpoint/2010/main" val="25454722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6A38672A-2651-4118-AB57-5A3742D7C716}" type="slidenum">
              <a:rPr lang="en-US" altLang="zh-CN">
                <a:solidFill>
                  <a:prstClr val="black"/>
                </a:solidFill>
                <a:latin typeface="Arial" charset="0"/>
              </a:rPr>
              <a:pPr eaLnBrk="1" hangingPunct="1"/>
              <a:t>4</a:t>
            </a:fld>
            <a:endParaRPr lang="en-US" altLang="zh-CN">
              <a:solidFill>
                <a:prstClr val="black"/>
              </a:solidFill>
              <a:latin typeface="Arial"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ea typeface="宋体" charset="-122"/>
              </a:rPr>
              <a:t>CHAOS:time overrun is 222%</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xfrm>
            <a:off x="1143000" y="685800"/>
            <a:ext cx="4572000" cy="3429000"/>
          </a:xfrm>
          <a:ln>
            <a:solidFill>
              <a:srgbClr val="000000"/>
            </a:solidFill>
            <a:miter lim="800000"/>
            <a:headEnd/>
            <a:tailEnd/>
          </a:ln>
        </p:spPr>
      </p:sp>
      <p:sp>
        <p:nvSpPr>
          <p:cNvPr id="18434"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fld id="{0A7F24A5-6A60-4738-A827-D98377E56F63}" type="slidenum">
              <a:rPr lang="zh-CN" altLang="en-US"/>
              <a:pPr/>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idx="4294967295"/>
          </p:nvPr>
        </p:nvSpPr>
        <p:spPr bwMode="auto">
          <a:xfrm>
            <a:off x="1143000" y="685800"/>
            <a:ext cx="4572000" cy="3429000"/>
          </a:xfrm>
          <a:ln>
            <a:solidFill>
              <a:srgbClr val="000000"/>
            </a:solidFill>
            <a:miter lim="800000"/>
            <a:headEnd/>
            <a:tailEnd/>
          </a:ln>
        </p:spPr>
      </p:sp>
      <p:sp>
        <p:nvSpPr>
          <p:cNvPr id="18434"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8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fld id="{0A7F24A5-6A60-4738-A827-D98377E56F63}" type="slidenum">
              <a:rPr lang="zh-CN" altLang="en-US"/>
              <a:pPr/>
              <a:t>8</a:t>
            </a:fld>
            <a:endParaRPr lang="zh-CN" altLang="en-US"/>
          </a:p>
        </p:txBody>
      </p:sp>
    </p:spTree>
    <p:extLst>
      <p:ext uri="{BB962C8B-B14F-4D97-AF65-F5344CB8AC3E}">
        <p14:creationId xmlns:p14="http://schemas.microsoft.com/office/powerpoint/2010/main" val="227930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fld id="{00CA0A5A-22DE-4396-AC1F-EB61B964F967}" type="slidenum">
              <a:rPr lang="en-US" altLang="zh-CN">
                <a:solidFill>
                  <a:prstClr val="black"/>
                </a:solidFill>
                <a:latin typeface="Arial" charset="0"/>
              </a:rPr>
              <a:pPr eaLnBrk="1" hangingPunct="1"/>
              <a:t>16</a:t>
            </a:fld>
            <a:endParaRPr lang="en-US" altLang="zh-CN">
              <a:solidFill>
                <a:prstClr val="black"/>
              </a:solidFill>
              <a:latin typeface="Arial"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solidFill>
                  <a:schemeClr val="hlink"/>
                </a:solidFill>
                <a:ea typeface="宋体" charset="-122"/>
              </a:rPr>
              <a:t>Activity definition:</a:t>
            </a:r>
            <a:r>
              <a:rPr lang="zh-CN" altLang="en-US">
                <a:solidFill>
                  <a:schemeClr val="hlink"/>
                </a:solidFill>
                <a:ea typeface="宋体" charset="-122"/>
              </a:rPr>
              <a:t>从</a:t>
            </a:r>
            <a:r>
              <a:rPr lang="en-US" altLang="zh-CN">
                <a:solidFill>
                  <a:schemeClr val="hlink"/>
                </a:solidFill>
                <a:ea typeface="宋体" charset="-122"/>
              </a:rPr>
              <a:t>3</a:t>
            </a:r>
            <a:r>
              <a:rPr lang="zh-CN" altLang="en-US">
                <a:solidFill>
                  <a:schemeClr val="hlink"/>
                </a:solidFill>
                <a:ea typeface="宋体" charset="-122"/>
              </a:rPr>
              <a:t>层到</a:t>
            </a:r>
            <a:r>
              <a:rPr lang="en-US" altLang="zh-CN">
                <a:solidFill>
                  <a:schemeClr val="hlink"/>
                </a:solidFill>
                <a:ea typeface="宋体" charset="-122"/>
              </a:rPr>
              <a:t>6</a:t>
            </a:r>
            <a:r>
              <a:rPr lang="zh-CN" altLang="en-US">
                <a:solidFill>
                  <a:schemeClr val="hlink"/>
                </a:solidFill>
                <a:ea typeface="宋体" charset="-122"/>
              </a:rPr>
              <a:t>层</a:t>
            </a:r>
            <a:r>
              <a:rPr lang="en-US" altLang="zh-CN">
                <a:solidFill>
                  <a:schemeClr val="hlink"/>
                </a:solidFill>
                <a:ea typeface="宋体" charset="-122"/>
              </a:rPr>
              <a:t>WBS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DAD012A5-7685-487E-9869-9AF2D39896B6}" type="slidenum">
              <a:rPr lang="zh-CN" altLang="en-US" smtClean="0"/>
              <a:pPr/>
              <a:t>51</a:t>
            </a:fld>
            <a:endParaRPr lang="zh-CN" altLang="en-US"/>
          </a:p>
        </p:txBody>
      </p:sp>
    </p:spTree>
    <p:extLst>
      <p:ext uri="{BB962C8B-B14F-4D97-AF65-F5344CB8AC3E}">
        <p14:creationId xmlns:p14="http://schemas.microsoft.com/office/powerpoint/2010/main" val="4018728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3" name="图片 10"/>
          <p:cNvPicPr>
            <a:picLocks noChangeAspect="1" noChangeArrowheads="1"/>
          </p:cNvPicPr>
          <p:nvPr/>
        </p:nvPicPr>
        <p:blipFill>
          <a:blip r:embed="rId2">
            <a:extLst>
              <a:ext uri="{28A0092B-C50C-407E-A947-70E740481C1C}">
                <a14:useLocalDpi xmlns:a14="http://schemas.microsoft.com/office/drawing/2010/main" val="0"/>
              </a:ext>
            </a:extLst>
          </a:blip>
          <a:srcRect t="1250" r="5820"/>
          <a:stretch>
            <a:fillRect/>
          </a:stretch>
        </p:blipFill>
        <p:spPr bwMode="auto">
          <a:xfrm>
            <a:off x="0" y="0"/>
            <a:ext cx="9144000" cy="686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箭头连接符 10"/>
          <p:cNvCxnSpPr>
            <a:cxnSpLocks noChangeShapeType="1"/>
          </p:cNvCxnSpPr>
          <p:nvPr userDrawn="1"/>
        </p:nvCxnSpPr>
        <p:spPr bwMode="auto">
          <a:xfrm>
            <a:off x="258764" y="620184"/>
            <a:ext cx="8516937" cy="0"/>
          </a:xfrm>
          <a:prstGeom prst="straightConnector1">
            <a:avLst/>
          </a:prstGeom>
          <a:noFill/>
          <a:ln w="12700" cmpd="dbl">
            <a:solidFill>
              <a:srgbClr val="87A452"/>
            </a:solidFill>
            <a:miter lim="800000"/>
            <a:headEnd/>
            <a:tailEnd/>
          </a:ln>
          <a:extLst>
            <a:ext uri="{909E8E84-426E-40DD-AFC4-6F175D3DCCD1}">
              <a14:hiddenFill xmlns:a14="http://schemas.microsoft.com/office/drawing/2010/main">
                <a:noFill/>
              </a14:hiddenFill>
            </a:ext>
          </a:extLst>
        </p:spPr>
      </p:cxnSp>
      <p:sp>
        <p:nvSpPr>
          <p:cNvPr id="5" name="矩形 11"/>
          <p:cNvSpPr>
            <a:spLocks noChangeArrowheads="1"/>
          </p:cNvSpPr>
          <p:nvPr userDrawn="1"/>
        </p:nvSpPr>
        <p:spPr bwMode="auto">
          <a:xfrm>
            <a:off x="258763" y="42334"/>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800" b="1">
                <a:solidFill>
                  <a:srgbClr val="7F7F7F"/>
                </a:solidFill>
                <a:latin typeface="华文行楷" pitchFamily="2" charset="-122"/>
                <a:ea typeface="华文行楷" pitchFamily="2" charset="-122"/>
              </a:rPr>
              <a:t>项目管理</a:t>
            </a:r>
          </a:p>
        </p:txBody>
      </p:sp>
      <p:sp>
        <p:nvSpPr>
          <p:cNvPr id="7" name="KSO_CT1"/>
          <p:cNvSpPr>
            <a:spLocks noGrp="1"/>
          </p:cNvSpPr>
          <p:nvPr>
            <p:ph type="title"/>
          </p:nvPr>
        </p:nvSpPr>
        <p:spPr>
          <a:xfrm>
            <a:off x="4390713" y="3666309"/>
            <a:ext cx="4361403" cy="1314363"/>
          </a:xfrm>
        </p:spPr>
        <p:txBody>
          <a:bodyPr>
            <a:noAutofit/>
          </a:bodyPr>
          <a:lstStyle>
            <a:lvl1pPr algn="ctr" rtl="0" eaLnBrk="0" fontAlgn="base" hangingPunct="0">
              <a:lnSpc>
                <a:spcPct val="110000"/>
              </a:lnSpc>
              <a:spcBef>
                <a:spcPct val="0"/>
              </a:spcBef>
              <a:spcAft>
                <a:spcPct val="0"/>
              </a:spcAft>
              <a:defRPr lang="zh-CN" altLang="en-US" sz="4400" b="1" kern="1200" baseline="0" noProof="1">
                <a:solidFill>
                  <a:srgbClr val="000000"/>
                </a:solidFill>
                <a:effectLst/>
                <a:latin typeface="华文楷体" pitchFamily="2" charset="-122"/>
                <a:ea typeface="华文楷体" pitchFamily="2" charset="-122"/>
                <a:cs typeface="+mj-cs"/>
              </a:defRPr>
            </a:lvl1pPr>
          </a:lstStyle>
          <a:p>
            <a:r>
              <a:rPr lang="zh-CN" altLang="en-US" noProof="1"/>
              <a:t>单击此处编辑母版标题样式</a:t>
            </a:r>
          </a:p>
        </p:txBody>
      </p:sp>
      <p:sp>
        <p:nvSpPr>
          <p:cNvPr id="6" name="日期占位符 1"/>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cs typeface="+mn-ea"/>
              </a:defRPr>
            </a:lvl1pPr>
          </a:lstStyle>
          <a:p>
            <a:pPr>
              <a:defRPr/>
            </a:pPr>
            <a:endParaRPr lang="zh-CN" altLang="en-US"/>
          </a:p>
        </p:txBody>
      </p:sp>
      <p:sp>
        <p:nvSpPr>
          <p:cNvPr id="8" name="页脚占位符 3"/>
          <p:cNvSpPr>
            <a:spLocks noGrp="1"/>
          </p:cNvSpPr>
          <p:nvPr>
            <p:ph type="ftr" sz="quarter" idx="11"/>
          </p:nvPr>
        </p:nvSpPr>
        <p:spPr/>
        <p:txBody>
          <a:bodyPr wrap="square" numCol="1" anchorCtr="0" compatLnSpc="1">
            <a:prstTxWarp prst="textNoShape">
              <a:avLst/>
            </a:prstTxWarp>
            <a:noAutofit/>
          </a:bodyPr>
          <a:lstStyle>
            <a:lvl1pPr>
              <a:defRPr b="1" smtClean="0">
                <a:solidFill>
                  <a:srgbClr val="000000"/>
                </a:solidFill>
                <a:latin typeface="华文楷体" pitchFamily="2" charset="-122"/>
                <a:ea typeface="华文楷体" pitchFamily="2" charset="-122"/>
              </a:defRPr>
            </a:lvl1pPr>
          </a:lstStyle>
          <a:p>
            <a:r>
              <a:rPr lang="zh-CN" altLang="en-US"/>
              <a:t>清华大学出版社</a:t>
            </a:r>
          </a:p>
        </p:txBody>
      </p:sp>
      <p:sp>
        <p:nvSpPr>
          <p:cNvPr id="9" name="灯片编号占位符 4"/>
          <p:cNvSpPr>
            <a:spLocks noGrp="1"/>
          </p:cNvSpPr>
          <p:nvPr>
            <p:ph type="sldNum" sz="quarter" idx="12"/>
          </p:nvPr>
        </p:nvSpPr>
        <p:spPr/>
        <p:txBody>
          <a:bodyPr/>
          <a:lstStyle>
            <a:lvl1pPr>
              <a:defRPr sz="1800" b="1" noProof="1">
                <a:solidFill>
                  <a:srgbClr val="000000"/>
                </a:solidFill>
                <a:latin typeface="华文楷体" pitchFamily="2" charset="-122"/>
                <a:ea typeface="华文楷体" pitchFamily="2" charset="-122"/>
              </a:defRPr>
            </a:lvl1pPr>
          </a:lstStyle>
          <a:p>
            <a:fld id="{F782D933-A943-4113-9D17-411487FD2E40}" type="slidenum">
              <a:rPr altLang="zh-CN"/>
              <a:pPr/>
              <a:t>‹#›</a:t>
            </a:fld>
            <a:endParaRPr lang="zh-CN" altLang="zh-CN"/>
          </a:p>
        </p:txBody>
      </p:sp>
    </p:spTree>
    <p:extLst>
      <p:ext uri="{BB962C8B-B14F-4D97-AF65-F5344CB8AC3E}">
        <p14:creationId xmlns:p14="http://schemas.microsoft.com/office/powerpoint/2010/main" val="4072715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2400"/>
            </a:lvl1pPr>
            <a:lvl2pPr>
              <a:defRPr sz="2000"/>
            </a:lvl2pPr>
            <a:lvl3pPr>
              <a:defRPr sz="18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cs typeface="+mn-ea"/>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6" name="灯片编号占位符 5"/>
          <p:cNvSpPr>
            <a:spLocks noGrp="1"/>
          </p:cNvSpPr>
          <p:nvPr>
            <p:ph type="sldNum" sz="quarter" idx="12"/>
          </p:nvPr>
        </p:nvSpPr>
        <p:spPr/>
        <p:txBody>
          <a:bodyPr/>
          <a:lstStyle>
            <a:lvl1pPr>
              <a:defRPr/>
            </a:lvl1pPr>
          </a:lstStyle>
          <a:p>
            <a:fld id="{B9B0143E-69C0-4B9C-A96E-670830DB45F1}" type="slidenum">
              <a:rPr lang="zh-CN" altLang="en-US"/>
              <a:pPr/>
              <a:t>‹#›</a:t>
            </a:fld>
            <a:endParaRPr lang="zh-CN" altLang="en-US"/>
          </a:p>
        </p:txBody>
      </p:sp>
    </p:spTree>
    <p:extLst>
      <p:ext uri="{BB962C8B-B14F-4D97-AF65-F5344CB8AC3E}">
        <p14:creationId xmlns:p14="http://schemas.microsoft.com/office/powerpoint/2010/main" val="150340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7"/>
            <a:ext cx="82296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600200"/>
            <a:ext cx="8229600" cy="4530725"/>
          </a:xfrm>
        </p:spPr>
        <p:txBody>
          <a:bodyPr>
            <a:normAutofit/>
          </a:bodyPr>
          <a:lstStyle/>
          <a:p>
            <a:pPr lvl="0"/>
            <a:endParaRPr lang="zh-CN" altLang="en-US" noProof="0"/>
          </a:p>
        </p:txBody>
      </p:sp>
      <p:sp>
        <p:nvSpPr>
          <p:cNvPr id="4" name="日期占位符 3"/>
          <p:cNvSpPr>
            <a:spLocks noGrp="1"/>
          </p:cNvSpPr>
          <p:nvPr>
            <p:ph type="dt" sz="half" idx="10"/>
          </p:nvPr>
        </p:nvSpPr>
        <p:spPr>
          <a:xfrm>
            <a:off x="457200" y="6248400"/>
            <a:ext cx="2133600" cy="457200"/>
          </a:xfrm>
        </p:spPr>
        <p:txBody>
          <a:bodyPr/>
          <a:lstStyle>
            <a:lvl1pPr>
              <a:buFontTx/>
              <a:buNone/>
              <a:defRPr noProof="0">
                <a:cs typeface="+mn-cs"/>
              </a:defRPr>
            </a:lvl1pPr>
          </a:lstStyle>
          <a:p>
            <a:pPr>
              <a:defRPr/>
            </a:pPr>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buFontTx/>
              <a:buNone/>
              <a:defRPr noProof="0"/>
            </a:lvl1pPr>
          </a:lstStyle>
          <a:p>
            <a:pPr>
              <a:defRPr/>
            </a:pPr>
            <a:r>
              <a:rPr lang="zh-CN" altLang="en-US"/>
              <a:t>清华大学出版社</a:t>
            </a:r>
            <a:endParaRPr lang="en-US" altLang="zh-CN"/>
          </a:p>
        </p:txBody>
      </p:sp>
      <p:sp>
        <p:nvSpPr>
          <p:cNvPr id="6" name="灯片编号占位符 5"/>
          <p:cNvSpPr>
            <a:spLocks noGrp="1"/>
          </p:cNvSpPr>
          <p:nvPr>
            <p:ph type="sldNum" sz="quarter" idx="12"/>
          </p:nvPr>
        </p:nvSpPr>
        <p:spPr>
          <a:xfrm>
            <a:off x="6553200" y="6248400"/>
            <a:ext cx="2133600" cy="457200"/>
          </a:xfrm>
        </p:spPr>
        <p:txBody>
          <a:bodyPr lIns="45720" rIns="45720"/>
          <a:lstStyle>
            <a:lvl1pPr algn="ctr">
              <a:defRPr sz="1600">
                <a:solidFill>
                  <a:srgbClr val="7B9899"/>
                </a:solidFill>
              </a:defRPr>
            </a:lvl1pPr>
          </a:lstStyle>
          <a:p>
            <a:fld id="{FE44B091-F465-4A9F-9114-FB78F0462534}" type="slidenum">
              <a:rPr lang="en-US" altLang="zh-CN"/>
              <a:pPr/>
              <a:t>‹#›</a:t>
            </a:fld>
            <a:endParaRPr lang="en-US" altLang="zh-CN"/>
          </a:p>
        </p:txBody>
      </p:sp>
    </p:spTree>
    <p:extLst>
      <p:ext uri="{BB962C8B-B14F-4D97-AF65-F5344CB8AC3E}">
        <p14:creationId xmlns:p14="http://schemas.microsoft.com/office/powerpoint/2010/main" val="2653805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5A46A3-7321-FD5E-7624-55FF98E50300}"/>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AEA112-D26D-D791-A49C-FF998B4C0CA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7990608-02F3-ACB9-A293-968FEA552054}"/>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50B76206-0BB7-9CA0-8295-3CD8C80D79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F21B60-E2CD-DC13-DB54-9B8ABB8C2032}"/>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9949142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38595-03F3-9D39-C91C-9E816944DC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B1B1A2-769F-C278-B181-7CFC5F047FE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9F50270-90E6-DF80-9AA0-335F083CA959}"/>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2BEF8459-7F20-51C4-98F9-A549FA6918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FB3016-025B-B8C8-3087-C550DF75EA70}"/>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624378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CD126-D123-D2BD-27F4-7F368BF85F2C}"/>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F50B53-FDF2-50D8-151D-5D7D100EB8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0F5E0CE-AEBC-6AB1-92E7-CF608DDD494C}"/>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5879EDC3-1181-8765-43B5-F15A6E77A7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88D7AA-177B-833D-44BD-0202C787CAE8}"/>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2031468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B8D074-4BDF-B07C-F197-FB1AF9450A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853CB7-9B06-8F7E-05D0-E0A28FC6316C}"/>
              </a:ext>
            </a:extLst>
          </p:cNvPr>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4C1C5C7-28A2-97B2-887C-EEE301C4E304}"/>
              </a:ext>
            </a:extLst>
          </p:cNvPr>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844EBE4-3072-7C08-0D69-6487DB8AFB26}"/>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6" name="页脚占位符 5">
            <a:extLst>
              <a:ext uri="{FF2B5EF4-FFF2-40B4-BE49-F238E27FC236}">
                <a16:creationId xmlns:a16="http://schemas.microsoft.com/office/drawing/2014/main" id="{4A356AE1-9B5C-04B1-4770-85408A805E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CEA182-63E2-F9A7-1A82-6CCF3D8E3352}"/>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3666547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F2460-BA30-F6EC-E622-6943967957F8}"/>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B5E1845-67B1-57BB-271E-48620777EA0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3E9EBB5-B2AC-6025-9AF3-095C431BA271}"/>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3A54825-AD6A-B0A8-3EF7-46EB27098B19}"/>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7AC051E-34C4-B334-ED95-2B4FE01A5388}"/>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1D926CB-9844-2714-485D-511804C34A35}"/>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8" name="页脚占位符 7">
            <a:extLst>
              <a:ext uri="{FF2B5EF4-FFF2-40B4-BE49-F238E27FC236}">
                <a16:creationId xmlns:a16="http://schemas.microsoft.com/office/drawing/2014/main" id="{E8554C3F-3905-7F7D-0561-5476FF03B49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117513C-5E61-4D97-4BB6-84F2AEC4C2D3}"/>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1497106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377DA-FBB0-C8C4-071B-A47BCFF4EB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E606E05-53F5-0F23-3171-3F309E95222B}"/>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4" name="页脚占位符 3">
            <a:extLst>
              <a:ext uri="{FF2B5EF4-FFF2-40B4-BE49-F238E27FC236}">
                <a16:creationId xmlns:a16="http://schemas.microsoft.com/office/drawing/2014/main" id="{B3B3744C-29C5-38AF-0823-35B73B03FE2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2246BAA-2BD7-2F37-5FDB-5F98D8E00E9D}"/>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1954937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38B5ED8-4285-627E-A092-91721E31AAE7}"/>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3" name="页脚占位符 2">
            <a:extLst>
              <a:ext uri="{FF2B5EF4-FFF2-40B4-BE49-F238E27FC236}">
                <a16:creationId xmlns:a16="http://schemas.microsoft.com/office/drawing/2014/main" id="{86345E6F-7DF1-E93C-59E9-4367E328A84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61C6AC0-857A-5B48-E2BD-1C365D173C44}"/>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4215943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A762CF-BB1A-95A8-9DD4-707F652BC219}"/>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D31D87-CC59-1415-54B7-E6ABBA05BA5C}"/>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E616550-07CA-4A71-5CC2-8E059704F43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99E06AB-8945-EE45-F3EF-83056AFE7474}"/>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6" name="页脚占位符 5">
            <a:extLst>
              <a:ext uri="{FF2B5EF4-FFF2-40B4-BE49-F238E27FC236}">
                <a16:creationId xmlns:a16="http://schemas.microsoft.com/office/drawing/2014/main" id="{AF927BA2-90C6-B7C0-0F2E-E4A065BDD0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DE39A54-64AF-D354-CD1F-C01B54E0EF5C}"/>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1831834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箭头连接符 10"/>
          <p:cNvCxnSpPr>
            <a:cxnSpLocks noChangeShapeType="1"/>
          </p:cNvCxnSpPr>
          <p:nvPr userDrawn="1"/>
        </p:nvCxnSpPr>
        <p:spPr bwMode="auto">
          <a:xfrm>
            <a:off x="258764" y="620184"/>
            <a:ext cx="8516937" cy="0"/>
          </a:xfrm>
          <a:prstGeom prst="straightConnector1">
            <a:avLst/>
          </a:prstGeom>
          <a:noFill/>
          <a:ln w="12700" cmpd="dbl">
            <a:solidFill>
              <a:srgbClr val="87A452"/>
            </a:solidFill>
            <a:miter lim="800000"/>
            <a:headEnd/>
            <a:tailEnd/>
          </a:ln>
          <a:extLst>
            <a:ext uri="{909E8E84-426E-40DD-AFC4-6F175D3DCCD1}">
              <a14:hiddenFill xmlns:a14="http://schemas.microsoft.com/office/drawing/2010/main">
                <a:noFill/>
              </a14:hiddenFill>
            </a:ext>
          </a:extLst>
        </p:spPr>
      </p:cxnSp>
      <p:sp>
        <p:nvSpPr>
          <p:cNvPr id="5" name="矩形 10"/>
          <p:cNvSpPr>
            <a:spLocks noChangeArrowheads="1"/>
          </p:cNvSpPr>
          <p:nvPr userDrawn="1"/>
        </p:nvSpPr>
        <p:spPr bwMode="auto">
          <a:xfrm>
            <a:off x="323850" y="42334"/>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800" b="1">
                <a:solidFill>
                  <a:srgbClr val="7F7F7F"/>
                </a:solidFill>
                <a:latin typeface="华文行楷" pitchFamily="2" charset="-122"/>
                <a:ea typeface="华文行楷" pitchFamily="2" charset="-122"/>
              </a:rPr>
              <a:t>项目管理</a:t>
            </a:r>
          </a:p>
        </p:txBody>
      </p:sp>
      <p:sp>
        <p:nvSpPr>
          <p:cNvPr id="2" name="KSO_BT1"/>
          <p:cNvSpPr>
            <a:spLocks noGrp="1"/>
          </p:cNvSpPr>
          <p:nvPr>
            <p:ph type="title"/>
          </p:nvPr>
        </p:nvSpPr>
        <p:spPr>
          <a:xfrm>
            <a:off x="419100" y="740701"/>
            <a:ext cx="8291513" cy="700616"/>
          </a:xfrm>
        </p:spPr>
        <p:txBody>
          <a:bodyPr/>
          <a:lstStyle>
            <a:lvl1pPr algn="l" rtl="0" eaLnBrk="0" fontAlgn="base" hangingPunct="0">
              <a:lnSpc>
                <a:spcPct val="90000"/>
              </a:lnSpc>
              <a:spcBef>
                <a:spcPct val="0"/>
              </a:spcBef>
              <a:spcAft>
                <a:spcPct val="0"/>
              </a:spcAft>
              <a:defRPr lang="en-US" sz="3600" b="1" kern="1200" noProof="1">
                <a:solidFill>
                  <a:srgbClr val="000000"/>
                </a:solidFill>
                <a:latin typeface="宋体" panose="02010600030101010101" pitchFamily="2" charset="-122"/>
                <a:ea typeface="宋体" panose="02010600030101010101" pitchFamily="2" charset="-122"/>
                <a:cs typeface="+mj-cs"/>
              </a:defRPr>
            </a:lvl1pPr>
          </a:lstStyle>
          <a:p>
            <a:r>
              <a:rPr lang="zh-CN" altLang="en-US" noProof="1"/>
              <a:t>单击此处编辑母版标题样式</a:t>
            </a:r>
            <a:endParaRPr lang="en-US" noProof="1"/>
          </a:p>
        </p:txBody>
      </p:sp>
      <p:sp>
        <p:nvSpPr>
          <p:cNvPr id="3" name="KSO_BC1"/>
          <p:cNvSpPr>
            <a:spLocks noGrp="1"/>
          </p:cNvSpPr>
          <p:nvPr>
            <p:ph idx="1"/>
          </p:nvPr>
        </p:nvSpPr>
        <p:spPr>
          <a:xfrm>
            <a:off x="1187624" y="1508787"/>
            <a:ext cx="7512432" cy="4800533"/>
          </a:xfrm>
        </p:spPr>
        <p:txBody>
          <a:bodyPr>
            <a:normAutofit/>
          </a:bodyPr>
          <a:lstStyle>
            <a:lvl1pPr marL="357505" indent="-357505" algn="l">
              <a:buClr>
                <a:srgbClr val="00B0F0"/>
              </a:buClr>
              <a:defRPr lang="zh-CN" altLang="zh-CN" sz="2400" kern="1200" noProof="1" smtClean="0">
                <a:solidFill>
                  <a:srgbClr val="000000"/>
                </a:solidFill>
                <a:latin typeface="宋体" panose="02010600030101010101" pitchFamily="2" charset="-122"/>
                <a:ea typeface="宋体" panose="02010600030101010101" pitchFamily="2" charset="-122"/>
                <a:cs typeface="+mn-cs"/>
              </a:defRPr>
            </a:lvl1pPr>
            <a:lvl2pPr algn="l">
              <a:defRPr sz="2000">
                <a:solidFill>
                  <a:srgbClr val="000000"/>
                </a:solidFill>
                <a:latin typeface="宋体" panose="02010600030101010101" pitchFamily="2" charset="-122"/>
                <a:ea typeface="宋体" panose="02010600030101010101" pitchFamily="2" charset="-122"/>
              </a:defRPr>
            </a:lvl2pPr>
            <a:lvl3pPr>
              <a:defRPr>
                <a:solidFill>
                  <a:srgbClr val="000000"/>
                </a:solidFill>
                <a:latin typeface="宋体" panose="02010600030101010101" pitchFamily="2" charset="-122"/>
                <a:ea typeface="宋体" panose="02010600030101010101" pitchFamily="2" charset="-122"/>
              </a:defRPr>
            </a:lvl3pPr>
            <a:lvl4pPr>
              <a:defRPr>
                <a:solidFill>
                  <a:srgbClr val="000000"/>
                </a:solidFill>
                <a:latin typeface="宋体" panose="02010600030101010101" pitchFamily="2" charset="-122"/>
                <a:ea typeface="宋体" panose="02010600030101010101" pitchFamily="2" charset="-122"/>
              </a:defRPr>
            </a:lvl4pPr>
            <a:lvl5pPr>
              <a:defRPr>
                <a:solidFill>
                  <a:srgbClr val="000000"/>
                </a:solidFill>
                <a:latin typeface="宋体" panose="02010600030101010101" pitchFamily="2" charset="-122"/>
                <a:ea typeface="宋体" panose="02010600030101010101" pitchFamily="2" charset="-122"/>
              </a:defRPr>
            </a:lvl5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6"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cs typeface="+mn-ea"/>
              </a:defRPr>
            </a:lvl1pPr>
          </a:lstStyle>
          <a:p>
            <a:pPr>
              <a:defRPr/>
            </a:pPr>
            <a:endParaRPr lang="zh-CN" altLang="en-US"/>
          </a:p>
        </p:txBody>
      </p:sp>
      <p:sp>
        <p:nvSpPr>
          <p:cNvPr id="7" name="页脚占位符 4"/>
          <p:cNvSpPr>
            <a:spLocks noGrp="1"/>
          </p:cNvSpPr>
          <p:nvPr>
            <p:ph type="ftr" sz="quarter" idx="11"/>
          </p:nvPr>
        </p:nvSpPr>
        <p:spPr/>
        <p:txBody>
          <a:bodyPr wrap="square" numCol="1" anchorCtr="0" compatLnSpc="1">
            <a:prstTxWarp prst="textNoShape">
              <a:avLst/>
            </a:prstTxWarp>
            <a:noAutofit/>
          </a:bodyPr>
          <a:lstStyle>
            <a:lvl1pPr>
              <a:defRPr b="1" smtClean="0">
                <a:solidFill>
                  <a:srgbClr val="000000"/>
                </a:solidFill>
                <a:latin typeface="华文楷体" pitchFamily="2" charset="-122"/>
                <a:ea typeface="华文楷体" pitchFamily="2" charset="-122"/>
              </a:defRPr>
            </a:lvl1pPr>
          </a:lstStyle>
          <a:p>
            <a:r>
              <a:rPr lang="zh-CN" altLang="en-US"/>
              <a:t>清华大学出版社</a:t>
            </a:r>
          </a:p>
        </p:txBody>
      </p:sp>
      <p:sp>
        <p:nvSpPr>
          <p:cNvPr id="8" name="灯片编号占位符 5"/>
          <p:cNvSpPr>
            <a:spLocks noGrp="1"/>
          </p:cNvSpPr>
          <p:nvPr>
            <p:ph type="sldNum" sz="quarter" idx="12"/>
          </p:nvPr>
        </p:nvSpPr>
        <p:spPr/>
        <p:txBody>
          <a:bodyPr/>
          <a:lstStyle>
            <a:lvl1pPr>
              <a:defRPr sz="1800" b="1" noProof="1">
                <a:solidFill>
                  <a:srgbClr val="000000"/>
                </a:solidFill>
                <a:latin typeface="华文楷体" pitchFamily="2" charset="-122"/>
                <a:ea typeface="华文楷体" pitchFamily="2" charset="-122"/>
              </a:defRPr>
            </a:lvl1pPr>
          </a:lstStyle>
          <a:p>
            <a:fld id="{8496101A-124C-4269-A141-8FF792F17E1E}" type="slidenum">
              <a:rPr altLang="zh-CN"/>
              <a:pPr/>
              <a:t>‹#›</a:t>
            </a:fld>
            <a:endParaRPr lang="zh-CN" altLang="zh-CN"/>
          </a:p>
        </p:txBody>
      </p:sp>
    </p:spTree>
    <p:extLst>
      <p:ext uri="{BB962C8B-B14F-4D97-AF65-F5344CB8AC3E}">
        <p14:creationId xmlns:p14="http://schemas.microsoft.com/office/powerpoint/2010/main" val="694417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6AEB9-EA70-5D1E-11B0-4FB88C1E940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FBF119D-54B2-E031-6881-6DF49389D33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D78E3FB-D62F-4FF3-F248-F9D13637914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690A0FF-1B8B-0DCC-D28C-275E4377B633}"/>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6" name="页脚占位符 5">
            <a:extLst>
              <a:ext uri="{FF2B5EF4-FFF2-40B4-BE49-F238E27FC236}">
                <a16:creationId xmlns:a16="http://schemas.microsoft.com/office/drawing/2014/main" id="{D1AD59FD-0D44-99ED-0930-4752C6F1C26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84660A-EA7B-EA00-A1A2-6E12D6AD0E93}"/>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2143573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4AC86B-4365-8B1B-FED8-64536DE730A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15450D0-FAA3-917A-2B1C-F9E05D83DB5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89C5ED-46EC-FC4E-9706-8C2391C09034}"/>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CC779DA7-6404-C023-AD4E-EAFB1285B2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75E481-7C32-8396-DCAE-FB22AEB00188}"/>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3128349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7D8A38-4933-0D5C-6FD5-198695EC921E}"/>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EC333E8-A92E-073B-E693-CC4ED7A45D93}"/>
              </a:ext>
            </a:extLst>
          </p:cNvPr>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37E251-A6A0-EEC1-A0C0-BEC968C3960F}"/>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59B50476-2606-64B9-C9AD-E0CBE12C2F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2FC4CC-6BD9-1D1C-AFAD-987E0A934C6F}"/>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3883546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44D30-CBF2-C2C4-3D4E-BE6E493F3FA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358F6D-1A96-CFFE-2D69-751E312287AB}"/>
              </a:ext>
            </a:extLst>
          </p:cNvPr>
          <p:cNvSpPr>
            <a:spLocks noGrp="1"/>
          </p:cNvSpPr>
          <p:nvPr>
            <p:ph type="dt" sz="half" idx="10"/>
          </p:nvPr>
        </p:nvSpPr>
        <p:spPr/>
        <p:txBody>
          <a:bodyPr/>
          <a:lstStyle/>
          <a:p>
            <a:fld id="{FA7070C4-6139-445D-97BF-53D97C68CDD4}" type="datetimeFigureOut">
              <a:rPr lang="zh-CN" altLang="en-US" smtClean="0"/>
              <a:t>2024/10/21</a:t>
            </a:fld>
            <a:endParaRPr lang="zh-CN" altLang="en-US"/>
          </a:p>
        </p:txBody>
      </p:sp>
      <p:sp>
        <p:nvSpPr>
          <p:cNvPr id="4" name="页脚占位符 3">
            <a:extLst>
              <a:ext uri="{FF2B5EF4-FFF2-40B4-BE49-F238E27FC236}">
                <a16:creationId xmlns:a16="http://schemas.microsoft.com/office/drawing/2014/main" id="{812509B1-1E89-91E7-A4D1-7D811C25FC9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96F5B3C-5144-1071-3A3E-46736AF3448D}"/>
              </a:ext>
            </a:extLst>
          </p:cNvPr>
          <p:cNvSpPr>
            <a:spLocks noGrp="1"/>
          </p:cNvSpPr>
          <p:nvPr>
            <p:ph type="sldNum" sz="quarter" idx="12"/>
          </p:nvPr>
        </p:nvSpPr>
        <p:spPr/>
        <p:txBody>
          <a:body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32364856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2" y="232"/>
              <a:ext cx="1856" cy="3627"/>
              <a:chOff x="3010" y="776"/>
              <a:chExt cx="1856" cy="3627"/>
            </a:xfrm>
          </p:grpSpPr>
          <p:sp>
            <p:nvSpPr>
              <p:cNvPr id="39" name="Freeform 4"/>
              <p:cNvSpPr>
                <a:spLocks/>
              </p:cNvSpPr>
              <p:nvPr userDrawn="1"/>
            </p:nvSpPr>
            <p:spPr bwMode="ltGray">
              <a:xfrm rot="12185230" flipV="1">
                <a:off x="3533" y="775"/>
                <a:ext cx="1333" cy="1485"/>
              </a:xfrm>
              <a:custGeom>
                <a:avLst/>
                <a:gdLst/>
                <a:ahLst/>
                <a:cxnLst>
                  <a:cxn ang="0">
                    <a:pos x="16" y="370"/>
                  </a:cxn>
                  <a:cxn ang="0">
                    <a:pos x="6" y="341"/>
                  </a:cxn>
                  <a:cxn ang="0">
                    <a:pos x="0" y="289"/>
                  </a:cxn>
                  <a:cxn ang="0">
                    <a:pos x="4" y="222"/>
                  </a:cxn>
                  <a:cxn ang="0">
                    <a:pos x="25" y="151"/>
                  </a:cxn>
                  <a:cxn ang="0">
                    <a:pos x="69" y="84"/>
                  </a:cxn>
                  <a:cxn ang="0">
                    <a:pos x="142" y="31"/>
                  </a:cxn>
                  <a:cxn ang="0">
                    <a:pos x="247" y="2"/>
                  </a:cxn>
                  <a:cxn ang="0">
                    <a:pos x="380" y="9"/>
                  </a:cxn>
                  <a:cxn ang="0">
                    <a:pos x="484" y="68"/>
                  </a:cxn>
                  <a:cxn ang="0">
                    <a:pos x="554" y="165"/>
                  </a:cxn>
                  <a:cxn ang="0">
                    <a:pos x="591" y="284"/>
                  </a:cxn>
                  <a:cxn ang="0">
                    <a:pos x="595" y="409"/>
                  </a:cxn>
                  <a:cxn ang="0">
                    <a:pos x="566" y="525"/>
                  </a:cxn>
                  <a:cxn ang="0">
                    <a:pos x="507" y="615"/>
                  </a:cxn>
                  <a:cxn ang="0">
                    <a:pos x="417" y="663"/>
                  </a:cxn>
                  <a:cxn ang="0">
                    <a:pos x="389" y="659"/>
                  </a:cxn>
                  <a:cxn ang="0">
                    <a:pos x="441" y="617"/>
                  </a:cxn>
                  <a:cxn ang="0">
                    <a:pos x="482" y="544"/>
                  </a:cxn>
                  <a:cxn ang="0">
                    <a:pos x="509" y="454"/>
                  </a:cxn>
                  <a:cxn ang="0">
                    <a:pos x="520" y="355"/>
                  </a:cxn>
                  <a:cxn ang="0">
                    <a:pos x="514" y="258"/>
                  </a:cxn>
                  <a:cxn ang="0">
                    <a:pos x="485" y="174"/>
                  </a:cxn>
                  <a:cxn ang="0">
                    <a:pos x="433" y="112"/>
                  </a:cxn>
                  <a:cxn ang="0">
                    <a:pos x="341" y="75"/>
                  </a:cxn>
                  <a:cxn ang="0">
                    <a:pos x="246" y="61"/>
                  </a:cxn>
                  <a:cxn ang="0">
                    <a:pos x="174" y="71"/>
                  </a:cxn>
                  <a:cxn ang="0">
                    <a:pos x="121" y="101"/>
                  </a:cxn>
                  <a:cxn ang="0">
                    <a:pos x="84" y="149"/>
                  </a:cxn>
                  <a:cxn ang="0">
                    <a:pos x="57" y="206"/>
                  </a:cxn>
                  <a:cxn ang="0">
                    <a:pos x="40" y="272"/>
                  </a:cxn>
                  <a:cxn ang="0">
                    <a:pos x="28" y="339"/>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0" name="Freeform 5"/>
              <p:cNvSpPr>
                <a:spLocks/>
              </p:cNvSpPr>
              <p:nvPr userDrawn="1"/>
            </p:nvSpPr>
            <p:spPr bwMode="ltGray">
              <a:xfrm rot="12185230" flipV="1">
                <a:off x="4028" y="1799"/>
                <a:ext cx="571" cy="531"/>
              </a:xfrm>
              <a:custGeom>
                <a:avLst/>
                <a:gdLst/>
                <a:ahLst/>
                <a:cxnLst>
                  <a:cxn ang="0">
                    <a:pos x="0" y="0"/>
                  </a:cxn>
                  <a:cxn ang="0">
                    <a:pos x="0" y="25"/>
                  </a:cxn>
                  <a:cxn ang="0">
                    <a:pos x="3" y="50"/>
                  </a:cxn>
                  <a:cxn ang="0">
                    <a:pos x="6" y="75"/>
                  </a:cxn>
                  <a:cxn ang="0">
                    <a:pos x="11" y="98"/>
                  </a:cxn>
                  <a:cxn ang="0">
                    <a:pos x="18" y="119"/>
                  </a:cxn>
                  <a:cxn ang="0">
                    <a:pos x="27" y="141"/>
                  </a:cxn>
                  <a:cxn ang="0">
                    <a:pos x="38" y="161"/>
                  </a:cxn>
                  <a:cxn ang="0">
                    <a:pos x="51" y="178"/>
                  </a:cxn>
                  <a:cxn ang="0">
                    <a:pos x="67" y="194"/>
                  </a:cxn>
                  <a:cxn ang="0">
                    <a:pos x="86" y="208"/>
                  </a:cxn>
                  <a:cxn ang="0">
                    <a:pos x="106" y="219"/>
                  </a:cxn>
                  <a:cxn ang="0">
                    <a:pos x="131" y="228"/>
                  </a:cxn>
                  <a:cxn ang="0">
                    <a:pos x="158" y="234"/>
                  </a:cxn>
                  <a:cxn ang="0">
                    <a:pos x="188" y="237"/>
                  </a:cxn>
                  <a:cxn ang="0">
                    <a:pos x="220" y="236"/>
                  </a:cxn>
                  <a:cxn ang="0">
                    <a:pos x="257" y="232"/>
                  </a:cxn>
                  <a:cxn ang="0">
                    <a:pos x="224" y="227"/>
                  </a:cxn>
                  <a:cxn ang="0">
                    <a:pos x="195" y="220"/>
                  </a:cxn>
                  <a:cxn ang="0">
                    <a:pos x="170" y="212"/>
                  </a:cxn>
                  <a:cxn ang="0">
                    <a:pos x="148" y="204"/>
                  </a:cxn>
                  <a:cxn ang="0">
                    <a:pos x="128" y="193"/>
                  </a:cxn>
                  <a:cxn ang="0">
                    <a:pos x="112" y="182"/>
                  </a:cxn>
                  <a:cxn ang="0">
                    <a:pos x="97" y="169"/>
                  </a:cxn>
                  <a:cxn ang="0">
                    <a:pos x="84" y="155"/>
                  </a:cxn>
                  <a:cxn ang="0">
                    <a:pos x="72" y="141"/>
                  </a:cxn>
                  <a:cxn ang="0">
                    <a:pos x="61" y="125"/>
                  </a:cxn>
                  <a:cxn ang="0">
                    <a:pos x="52" y="107"/>
                  </a:cxn>
                  <a:cxn ang="0">
                    <a:pos x="43" y="88"/>
                  </a:cxn>
                  <a:cxn ang="0">
                    <a:pos x="33" y="69"/>
                  </a:cxn>
                  <a:cxn ang="0">
                    <a:pos x="23" y="47"/>
                  </a:cxn>
                  <a:cxn ang="0">
                    <a:pos x="12" y="24"/>
                  </a:cxn>
                  <a:cxn ang="0">
                    <a:pos x="0" y="0"/>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1" name="Freeform 6"/>
              <p:cNvSpPr>
                <a:spLocks/>
              </p:cNvSpPr>
              <p:nvPr userDrawn="1"/>
            </p:nvSpPr>
            <p:spPr bwMode="ltGray">
              <a:xfrm rot="12185230" flipV="1">
                <a:off x="3636" y="2164"/>
                <a:ext cx="277" cy="249"/>
              </a:xfrm>
              <a:custGeom>
                <a:avLst/>
                <a:gdLst/>
                <a:ahLst/>
                <a:cxnLst>
                  <a:cxn ang="0">
                    <a:pos x="77" y="0"/>
                  </a:cxn>
                  <a:cxn ang="0">
                    <a:pos x="124" y="108"/>
                  </a:cxn>
                  <a:cxn ang="0">
                    <a:pos x="120" y="107"/>
                  </a:cxn>
                  <a:cxn ang="0">
                    <a:pos x="107" y="105"/>
                  </a:cxn>
                  <a:cxn ang="0">
                    <a:pos x="89" y="101"/>
                  </a:cxn>
                  <a:cxn ang="0">
                    <a:pos x="68" y="99"/>
                  </a:cxn>
                  <a:cxn ang="0">
                    <a:pos x="45" y="97"/>
                  </a:cxn>
                  <a:cxn ang="0">
                    <a:pos x="25" y="98"/>
                  </a:cxn>
                  <a:cxn ang="0">
                    <a:pos x="9" y="102"/>
                  </a:cxn>
                  <a:cxn ang="0">
                    <a:pos x="0" y="110"/>
                  </a:cxn>
                  <a:cxn ang="0">
                    <a:pos x="4" y="98"/>
                  </a:cxn>
                  <a:cxn ang="0">
                    <a:pos x="8" y="89"/>
                  </a:cxn>
                  <a:cxn ang="0">
                    <a:pos x="16" y="82"/>
                  </a:cxn>
                  <a:cxn ang="0">
                    <a:pos x="25" y="76"/>
                  </a:cxn>
                  <a:cxn ang="0">
                    <a:pos x="36" y="72"/>
                  </a:cxn>
                  <a:cxn ang="0">
                    <a:pos x="47" y="71"/>
                  </a:cxn>
                  <a:cxn ang="0">
                    <a:pos x="59" y="71"/>
                  </a:cxn>
                  <a:cxn ang="0">
                    <a:pos x="72" y="74"/>
                  </a:cxn>
                  <a:cxn ang="0">
                    <a:pos x="73" y="71"/>
                  </a:cxn>
                  <a:cxn ang="0">
                    <a:pos x="70" y="56"/>
                  </a:cxn>
                  <a:cxn ang="0">
                    <a:pos x="67" y="38"/>
                  </a:cxn>
                  <a:cxn ang="0">
                    <a:pos x="65" y="30"/>
                  </a:cxn>
                  <a:cxn ang="0">
                    <a:pos x="63" y="30"/>
                  </a:cxn>
                  <a:cxn ang="0">
                    <a:pos x="61" y="29"/>
                  </a:cxn>
                  <a:cxn ang="0">
                    <a:pos x="59" y="26"/>
                  </a:cxn>
                  <a:cxn ang="0">
                    <a:pos x="57" y="23"/>
                  </a:cxn>
                  <a:cxn ang="0">
                    <a:pos x="57" y="19"/>
                  </a:cxn>
                  <a:cxn ang="0">
                    <a:pos x="59" y="14"/>
                  </a:cxn>
                  <a:cxn ang="0">
                    <a:pos x="66" y="8"/>
                  </a:cxn>
                  <a:cxn ang="0">
                    <a:pos x="77" y="0"/>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2" name="Freeform 7"/>
              <p:cNvSpPr>
                <a:spLocks/>
              </p:cNvSpPr>
              <p:nvPr userDrawn="1"/>
            </p:nvSpPr>
            <p:spPr bwMode="ltGray">
              <a:xfrm rot="12185230" flipV="1">
                <a:off x="3977" y="974"/>
                <a:ext cx="245" cy="347"/>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3" name="Freeform 8"/>
              <p:cNvSpPr>
                <a:spLocks/>
              </p:cNvSpPr>
              <p:nvPr userDrawn="1"/>
            </p:nvSpPr>
            <p:spPr bwMode="ltGray">
              <a:xfrm rot="12185230" flipV="1">
                <a:off x="3842" y="2207"/>
                <a:ext cx="103" cy="209"/>
              </a:xfrm>
              <a:custGeom>
                <a:avLst/>
                <a:gdLst/>
                <a:ahLst/>
                <a:cxnLst>
                  <a:cxn ang="0">
                    <a:pos x="31" y="0"/>
                  </a:cxn>
                  <a:cxn ang="0">
                    <a:pos x="20" y="38"/>
                  </a:cxn>
                  <a:cxn ang="0">
                    <a:pos x="15" y="62"/>
                  </a:cxn>
                  <a:cxn ang="0">
                    <a:pos x="11" y="79"/>
                  </a:cxn>
                  <a:cxn ang="0">
                    <a:pos x="0" y="94"/>
                  </a:cxn>
                  <a:cxn ang="0">
                    <a:pos x="12" y="88"/>
                  </a:cxn>
                  <a:cxn ang="0">
                    <a:pos x="23" y="80"/>
                  </a:cxn>
                  <a:cxn ang="0">
                    <a:pos x="32" y="69"/>
                  </a:cxn>
                  <a:cxn ang="0">
                    <a:pos x="40" y="57"/>
                  </a:cxn>
                  <a:cxn ang="0">
                    <a:pos x="45" y="44"/>
                  </a:cxn>
                  <a:cxn ang="0">
                    <a:pos x="46" y="30"/>
                  </a:cxn>
                  <a:cxn ang="0">
                    <a:pos x="42" y="15"/>
                  </a:cxn>
                  <a:cxn ang="0">
                    <a:pos x="31" y="0"/>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4" name="Freeform 9"/>
              <p:cNvSpPr>
                <a:spLocks/>
              </p:cNvSpPr>
              <p:nvPr userDrawn="1"/>
            </p:nvSpPr>
            <p:spPr bwMode="ltGray">
              <a:xfrm rot="12185230" flipV="1">
                <a:off x="3892" y="1325"/>
                <a:ext cx="120" cy="90"/>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5" name="Freeform 10"/>
              <p:cNvSpPr>
                <a:spLocks/>
              </p:cNvSpPr>
              <p:nvPr userDrawn="1"/>
            </p:nvSpPr>
            <p:spPr bwMode="ltGray">
              <a:xfrm rot="12185230" flipV="1">
                <a:off x="3009" y="2344"/>
                <a:ext cx="330" cy="2059"/>
              </a:xfrm>
              <a:custGeom>
                <a:avLst/>
                <a:gdLst/>
                <a:ahLst/>
                <a:cxnLst>
                  <a:cxn ang="0">
                    <a:pos x="0" y="0"/>
                  </a:cxn>
                  <a:cxn ang="0">
                    <a:pos x="6" y="6"/>
                  </a:cxn>
                  <a:cxn ang="0">
                    <a:pos x="16" y="14"/>
                  </a:cxn>
                  <a:cxn ang="0">
                    <a:pos x="28" y="24"/>
                  </a:cxn>
                  <a:cxn ang="0">
                    <a:pos x="41" y="37"/>
                  </a:cxn>
                  <a:cxn ang="0">
                    <a:pos x="58" y="53"/>
                  </a:cxn>
                  <a:cxn ang="0">
                    <a:pos x="73" y="70"/>
                  </a:cxn>
                  <a:cxn ang="0">
                    <a:pos x="88" y="90"/>
                  </a:cxn>
                  <a:cxn ang="0">
                    <a:pos x="100" y="113"/>
                  </a:cxn>
                  <a:cxn ang="0">
                    <a:pos x="112" y="137"/>
                  </a:cxn>
                  <a:cxn ang="0">
                    <a:pos x="120" y="165"/>
                  </a:cxn>
                  <a:cxn ang="0">
                    <a:pos x="124" y="196"/>
                  </a:cxn>
                  <a:cxn ang="0">
                    <a:pos x="126" y="228"/>
                  </a:cxn>
                  <a:cxn ang="0">
                    <a:pos x="120" y="264"/>
                  </a:cxn>
                  <a:cxn ang="0">
                    <a:pos x="109" y="302"/>
                  </a:cxn>
                  <a:cxn ang="0">
                    <a:pos x="92" y="342"/>
                  </a:cxn>
                  <a:cxn ang="0">
                    <a:pos x="67" y="386"/>
                  </a:cxn>
                  <a:cxn ang="0">
                    <a:pos x="39" y="436"/>
                  </a:cxn>
                  <a:cxn ang="0">
                    <a:pos x="21" y="482"/>
                  </a:cxn>
                  <a:cxn ang="0">
                    <a:pos x="10" y="525"/>
                  </a:cxn>
                  <a:cxn ang="0">
                    <a:pos x="6" y="566"/>
                  </a:cxn>
                  <a:cxn ang="0">
                    <a:pos x="6" y="605"/>
                  </a:cxn>
                  <a:cxn ang="0">
                    <a:pos x="8" y="641"/>
                  </a:cxn>
                  <a:cxn ang="0">
                    <a:pos x="12" y="673"/>
                  </a:cxn>
                  <a:cxn ang="0">
                    <a:pos x="14" y="704"/>
                  </a:cxn>
                  <a:cxn ang="0">
                    <a:pos x="41" y="688"/>
                  </a:cxn>
                  <a:cxn ang="0">
                    <a:pos x="39" y="680"/>
                  </a:cxn>
                  <a:cxn ang="0">
                    <a:pos x="36" y="657"/>
                  </a:cxn>
                  <a:cxn ang="0">
                    <a:pos x="33" y="622"/>
                  </a:cxn>
                  <a:cxn ang="0">
                    <a:pos x="35" y="575"/>
                  </a:cxn>
                  <a:cxn ang="0">
                    <a:pos x="41" y="519"/>
                  </a:cxn>
                  <a:cxn ang="0">
                    <a:pos x="58" y="455"/>
                  </a:cxn>
                  <a:cxn ang="0">
                    <a:pos x="86" y="386"/>
                  </a:cxn>
                  <a:cxn ang="0">
                    <a:pos x="129" y="313"/>
                  </a:cxn>
                  <a:cxn ang="0">
                    <a:pos x="143" y="279"/>
                  </a:cxn>
                  <a:cxn ang="0">
                    <a:pos x="149" y="235"/>
                  </a:cxn>
                  <a:cxn ang="0">
                    <a:pos x="144" y="184"/>
                  </a:cxn>
                  <a:cxn ang="0">
                    <a:pos x="131" y="134"/>
                  </a:cxn>
                  <a:cxn ang="0">
                    <a:pos x="109" y="85"/>
                  </a:cxn>
                  <a:cxn ang="0">
                    <a:pos x="81" y="44"/>
                  </a:cxn>
                  <a:cxn ang="0">
                    <a:pos x="44" y="14"/>
                  </a:cxn>
                  <a:cxn ang="0">
                    <a:pos x="0" y="0"/>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sp>
          <p:nvSpPr>
            <p:cNvPr id="6" name="Freeform 11"/>
            <p:cNvSpPr>
              <a:spLocks/>
            </p:cNvSpPr>
            <p:nvPr userDrawn="1"/>
          </p:nvSpPr>
          <p:spPr bwMode="ltGray">
            <a:xfrm rot="373331" flipH="1">
              <a:off x="22" y="1957"/>
              <a:ext cx="323" cy="649"/>
            </a:xfrm>
            <a:custGeom>
              <a:avLst/>
              <a:gdLst/>
              <a:ahLst/>
              <a:cxnLst>
                <a:cxn ang="0">
                  <a:pos x="94" y="0"/>
                </a:cxn>
                <a:cxn ang="0">
                  <a:pos x="105" y="9"/>
                </a:cxn>
                <a:cxn ang="0">
                  <a:pos x="115" y="27"/>
                </a:cxn>
                <a:cxn ang="0">
                  <a:pos x="123" y="50"/>
                </a:cxn>
                <a:cxn ang="0">
                  <a:pos x="128" y="78"/>
                </a:cxn>
                <a:cxn ang="0">
                  <a:pos x="127" y="111"/>
                </a:cxn>
                <a:cxn ang="0">
                  <a:pos x="116" y="145"/>
                </a:cxn>
                <a:cxn ang="0">
                  <a:pos x="94" y="181"/>
                </a:cxn>
                <a:cxn ang="0">
                  <a:pos x="60" y="217"/>
                </a:cxn>
                <a:cxn ang="0">
                  <a:pos x="49" y="213"/>
                </a:cxn>
                <a:cxn ang="0">
                  <a:pos x="38" y="210"/>
                </a:cxn>
                <a:cxn ang="0">
                  <a:pos x="26" y="205"/>
                </a:cxn>
                <a:cxn ang="0">
                  <a:pos x="16" y="201"/>
                </a:cxn>
                <a:cxn ang="0">
                  <a:pos x="8" y="196"/>
                </a:cxn>
                <a:cxn ang="0">
                  <a:pos x="2" y="190"/>
                </a:cxn>
                <a:cxn ang="0">
                  <a:pos x="0" y="183"/>
                </a:cxn>
                <a:cxn ang="0">
                  <a:pos x="1" y="178"/>
                </a:cxn>
                <a:cxn ang="0">
                  <a:pos x="13" y="171"/>
                </a:cxn>
                <a:cxn ang="0">
                  <a:pos x="29" y="161"/>
                </a:cxn>
                <a:cxn ang="0">
                  <a:pos x="46" y="150"/>
                </a:cxn>
                <a:cxn ang="0">
                  <a:pos x="63" y="134"/>
                </a:cxn>
                <a:cxn ang="0">
                  <a:pos x="79" y="112"/>
                </a:cxn>
                <a:cxn ang="0">
                  <a:pos x="91" y="83"/>
                </a:cxn>
                <a:cxn ang="0">
                  <a:pos x="97" y="46"/>
                </a:cxn>
                <a:cxn ang="0">
                  <a:pos x="94" y="0"/>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7" name="Freeform 12"/>
            <p:cNvSpPr>
              <a:spLocks/>
            </p:cNvSpPr>
            <p:nvPr userDrawn="1"/>
          </p:nvSpPr>
          <p:spPr bwMode="ltGray">
            <a:xfrm>
              <a:off x="168" y="1260"/>
              <a:ext cx="1259" cy="1532"/>
            </a:xfrm>
            <a:custGeom>
              <a:avLst/>
              <a:gdLst/>
              <a:ahLst/>
              <a:cxnLst>
                <a:cxn ang="0">
                  <a:pos x="891" y="1532"/>
                </a:cxn>
                <a:cxn ang="0">
                  <a:pos x="954" y="1452"/>
                </a:cxn>
                <a:cxn ang="0">
                  <a:pos x="1032" y="1338"/>
                </a:cxn>
                <a:cxn ang="0">
                  <a:pos x="1115" y="1188"/>
                </a:cxn>
                <a:cxn ang="0">
                  <a:pos x="1194" y="1023"/>
                </a:cxn>
                <a:cxn ang="0">
                  <a:pos x="1244" y="841"/>
                </a:cxn>
                <a:cxn ang="0">
                  <a:pos x="1259" y="647"/>
                </a:cxn>
                <a:cxn ang="0">
                  <a:pos x="1230" y="463"/>
                </a:cxn>
                <a:cxn ang="0">
                  <a:pos x="1140" y="294"/>
                </a:cxn>
                <a:cxn ang="0">
                  <a:pos x="1043" y="190"/>
                </a:cxn>
                <a:cxn ang="0">
                  <a:pos x="961" y="109"/>
                </a:cxn>
                <a:cxn ang="0">
                  <a:pos x="894" y="65"/>
                </a:cxn>
                <a:cxn ang="0">
                  <a:pos x="786" y="18"/>
                </a:cxn>
                <a:cxn ang="0">
                  <a:pos x="642" y="0"/>
                </a:cxn>
                <a:cxn ang="0">
                  <a:pos x="440" y="23"/>
                </a:cxn>
                <a:cxn ang="0">
                  <a:pos x="366" y="44"/>
                </a:cxn>
                <a:cxn ang="0">
                  <a:pos x="292" y="58"/>
                </a:cxn>
                <a:cxn ang="0">
                  <a:pos x="229" y="79"/>
                </a:cxn>
                <a:cxn ang="0">
                  <a:pos x="178" y="103"/>
                </a:cxn>
                <a:cxn ang="0">
                  <a:pos x="127" y="127"/>
                </a:cxn>
                <a:cxn ang="0">
                  <a:pos x="82" y="158"/>
                </a:cxn>
                <a:cxn ang="0">
                  <a:pos x="41" y="197"/>
                </a:cxn>
                <a:cxn ang="0">
                  <a:pos x="0" y="243"/>
                </a:cxn>
                <a:cxn ang="0">
                  <a:pos x="76" y="215"/>
                </a:cxn>
                <a:cxn ang="0">
                  <a:pos x="144" y="194"/>
                </a:cxn>
                <a:cxn ang="0">
                  <a:pos x="212" y="179"/>
                </a:cxn>
                <a:cxn ang="0">
                  <a:pos x="280" y="164"/>
                </a:cxn>
                <a:cxn ang="0">
                  <a:pos x="336" y="149"/>
                </a:cxn>
                <a:cxn ang="0">
                  <a:pos x="397" y="149"/>
                </a:cxn>
                <a:cxn ang="0">
                  <a:pos x="458" y="141"/>
                </a:cxn>
                <a:cxn ang="0">
                  <a:pos x="511" y="146"/>
                </a:cxn>
                <a:cxn ang="0">
                  <a:pos x="565" y="152"/>
                </a:cxn>
                <a:cxn ang="0">
                  <a:pos x="618" y="166"/>
                </a:cxn>
                <a:cxn ang="0">
                  <a:pos x="669" y="186"/>
                </a:cxn>
                <a:cxn ang="0">
                  <a:pos x="715" y="205"/>
                </a:cxn>
                <a:cxn ang="0">
                  <a:pos x="760" y="239"/>
                </a:cxn>
                <a:cxn ang="0">
                  <a:pos x="811" y="267"/>
                </a:cxn>
                <a:cxn ang="0">
                  <a:pos x="855" y="307"/>
                </a:cxn>
                <a:cxn ang="0">
                  <a:pos x="899" y="348"/>
                </a:cxn>
                <a:cxn ang="0">
                  <a:pos x="971" y="464"/>
                </a:cxn>
                <a:cxn ang="0">
                  <a:pos x="1016" y="606"/>
                </a:cxn>
                <a:cxn ang="0">
                  <a:pos x="1027" y="774"/>
                </a:cxn>
                <a:cxn ang="0">
                  <a:pos x="1022" y="939"/>
                </a:cxn>
                <a:cxn ang="0">
                  <a:pos x="1002" y="1117"/>
                </a:cxn>
                <a:cxn ang="0">
                  <a:pos x="966" y="1279"/>
                </a:cxn>
                <a:cxn ang="0">
                  <a:pos x="933" y="1421"/>
                </a:cxn>
                <a:cxn ang="0">
                  <a:pos x="891" y="1532"/>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8" name="Freeform 13"/>
            <p:cNvSpPr>
              <a:spLocks/>
            </p:cNvSpPr>
            <p:nvPr userDrawn="1"/>
          </p:nvSpPr>
          <p:spPr bwMode="ltGray">
            <a:xfrm>
              <a:off x="0" y="2610"/>
              <a:ext cx="801" cy="459"/>
            </a:xfrm>
            <a:custGeom>
              <a:avLst/>
              <a:gdLst/>
              <a:ahLst/>
              <a:cxnLst>
                <a:cxn ang="0">
                  <a:pos x="0" y="0"/>
                </a:cxn>
                <a:cxn ang="0">
                  <a:pos x="37" y="69"/>
                </a:cxn>
                <a:cxn ang="0">
                  <a:pos x="68" y="132"/>
                </a:cxn>
                <a:cxn ang="0">
                  <a:pos x="110" y="188"/>
                </a:cxn>
                <a:cxn ang="0">
                  <a:pos x="149" y="229"/>
                </a:cxn>
                <a:cxn ang="0">
                  <a:pos x="192" y="278"/>
                </a:cxn>
                <a:cxn ang="0">
                  <a:pos x="250" y="314"/>
                </a:cxn>
                <a:cxn ang="0">
                  <a:pos x="308" y="336"/>
                </a:cxn>
                <a:cxn ang="0">
                  <a:pos x="365" y="365"/>
                </a:cxn>
                <a:cxn ang="0">
                  <a:pos x="430" y="381"/>
                </a:cxn>
                <a:cxn ang="0">
                  <a:pos x="501" y="390"/>
                </a:cxn>
                <a:cxn ang="0">
                  <a:pos x="573" y="392"/>
                </a:cxn>
                <a:cxn ang="0">
                  <a:pos x="646" y="381"/>
                </a:cxn>
                <a:cxn ang="0">
                  <a:pos x="726" y="362"/>
                </a:cxn>
                <a:cxn ang="0">
                  <a:pos x="801" y="335"/>
                </a:cxn>
                <a:cxn ang="0">
                  <a:pos x="731" y="377"/>
                </a:cxn>
                <a:cxn ang="0">
                  <a:pos x="662" y="404"/>
                </a:cxn>
                <a:cxn ang="0">
                  <a:pos x="594" y="432"/>
                </a:cxn>
                <a:cxn ang="0">
                  <a:pos x="532" y="445"/>
                </a:cxn>
                <a:cxn ang="0">
                  <a:pos x="471" y="459"/>
                </a:cxn>
                <a:cxn ang="0">
                  <a:pos x="411" y="458"/>
                </a:cxn>
                <a:cxn ang="0">
                  <a:pos x="350" y="458"/>
                </a:cxn>
                <a:cxn ang="0">
                  <a:pos x="291" y="450"/>
                </a:cxn>
                <a:cxn ang="0">
                  <a:pos x="244" y="436"/>
                </a:cxn>
                <a:cxn ang="0">
                  <a:pos x="192" y="415"/>
                </a:cxn>
                <a:cxn ang="0">
                  <a:pos x="145" y="394"/>
                </a:cxn>
                <a:cxn ang="0">
                  <a:pos x="100" y="373"/>
                </a:cxn>
                <a:cxn ang="0">
                  <a:pos x="60" y="347"/>
                </a:cxn>
                <a:cxn ang="0">
                  <a:pos x="0" y="294"/>
                </a:cxn>
                <a:cxn ang="0">
                  <a:pos x="0" y="0"/>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9" name="Freeform 14"/>
            <p:cNvSpPr>
              <a:spLocks/>
            </p:cNvSpPr>
            <p:nvPr userDrawn="1"/>
          </p:nvSpPr>
          <p:spPr bwMode="ltGray">
            <a:xfrm rot="373331" flipH="1">
              <a:off x="898" y="2855"/>
              <a:ext cx="354" cy="464"/>
            </a:xfrm>
            <a:custGeom>
              <a:avLst/>
              <a:gdLst/>
              <a:ahLst/>
              <a:cxnLst>
                <a:cxn ang="0">
                  <a:pos x="75" y="0"/>
                </a:cxn>
                <a:cxn ang="0">
                  <a:pos x="0" y="25"/>
                </a:cxn>
                <a:cxn ang="0">
                  <a:pos x="3" y="26"/>
                </a:cxn>
                <a:cxn ang="0">
                  <a:pos x="14" y="29"/>
                </a:cxn>
                <a:cxn ang="0">
                  <a:pos x="29" y="36"/>
                </a:cxn>
                <a:cxn ang="0">
                  <a:pos x="46" y="47"/>
                </a:cxn>
                <a:cxn ang="0">
                  <a:pos x="66" y="62"/>
                </a:cxn>
                <a:cxn ang="0">
                  <a:pos x="84" y="80"/>
                </a:cxn>
                <a:cxn ang="0">
                  <a:pos x="102" y="103"/>
                </a:cxn>
                <a:cxn ang="0">
                  <a:pos x="116" y="132"/>
                </a:cxn>
                <a:cxn ang="0">
                  <a:pos x="117" y="120"/>
                </a:cxn>
                <a:cxn ang="0">
                  <a:pos x="115" y="107"/>
                </a:cxn>
                <a:cxn ang="0">
                  <a:pos x="108" y="90"/>
                </a:cxn>
                <a:cxn ang="0">
                  <a:pos x="99" y="74"/>
                </a:cxn>
                <a:cxn ang="0">
                  <a:pos x="89" y="58"/>
                </a:cxn>
                <a:cxn ang="0">
                  <a:pos x="78" y="45"/>
                </a:cxn>
                <a:cxn ang="0">
                  <a:pos x="67" y="36"/>
                </a:cxn>
                <a:cxn ang="0">
                  <a:pos x="58" y="32"/>
                </a:cxn>
                <a:cxn ang="0">
                  <a:pos x="69" y="29"/>
                </a:cxn>
                <a:cxn ang="0">
                  <a:pos x="79" y="28"/>
                </a:cxn>
                <a:cxn ang="0">
                  <a:pos x="89" y="26"/>
                </a:cxn>
                <a:cxn ang="0">
                  <a:pos x="98" y="25"/>
                </a:cxn>
                <a:cxn ang="0">
                  <a:pos x="105" y="24"/>
                </a:cxn>
                <a:cxn ang="0">
                  <a:pos x="109" y="22"/>
                </a:cxn>
                <a:cxn ang="0">
                  <a:pos x="113" y="21"/>
                </a:cxn>
                <a:cxn ang="0">
                  <a:pos x="114" y="21"/>
                </a:cxn>
                <a:cxn ang="0">
                  <a:pos x="75" y="0"/>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0" name="Freeform 15"/>
            <p:cNvSpPr>
              <a:spLocks/>
            </p:cNvSpPr>
            <p:nvPr userDrawn="1"/>
          </p:nvSpPr>
          <p:spPr bwMode="ltGray">
            <a:xfrm rot="373331" flipH="1">
              <a:off x="799" y="2979"/>
              <a:ext cx="87" cy="274"/>
            </a:xfrm>
            <a:custGeom>
              <a:avLst/>
              <a:gdLst/>
              <a:ahLst/>
              <a:cxnLst>
                <a:cxn ang="0">
                  <a:pos x="29" y="0"/>
                </a:cxn>
                <a:cxn ang="0">
                  <a:pos x="23" y="0"/>
                </a:cxn>
                <a:cxn ang="0">
                  <a:pos x="16" y="4"/>
                </a:cxn>
                <a:cxn ang="0">
                  <a:pos x="9" y="9"/>
                </a:cxn>
                <a:cxn ang="0">
                  <a:pos x="4" y="19"/>
                </a:cxn>
                <a:cxn ang="0">
                  <a:pos x="1" y="30"/>
                </a:cxn>
                <a:cxn ang="0">
                  <a:pos x="0" y="44"/>
                </a:cxn>
                <a:cxn ang="0">
                  <a:pos x="3" y="60"/>
                </a:cxn>
                <a:cxn ang="0">
                  <a:pos x="11" y="77"/>
                </a:cxn>
                <a:cxn ang="0">
                  <a:pos x="15" y="53"/>
                </a:cxn>
                <a:cxn ang="0">
                  <a:pos x="19" y="37"/>
                </a:cxn>
                <a:cxn ang="0">
                  <a:pos x="23" y="22"/>
                </a:cxn>
                <a:cxn ang="0">
                  <a:pos x="29" y="0"/>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1" name="Freeform 16"/>
            <p:cNvSpPr>
              <a:spLocks/>
            </p:cNvSpPr>
            <p:nvPr userDrawn="1"/>
          </p:nvSpPr>
          <p:spPr bwMode="ltGray">
            <a:xfrm>
              <a:off x="1190" y="3273"/>
              <a:ext cx="1108" cy="1047"/>
            </a:xfrm>
            <a:custGeom>
              <a:avLst/>
              <a:gdLst/>
              <a:ahLst/>
              <a:cxnLst>
                <a:cxn ang="0">
                  <a:pos x="784" y="1047"/>
                </a:cxn>
                <a:cxn ang="0">
                  <a:pos x="692" y="1011"/>
                </a:cxn>
                <a:cxn ang="0">
                  <a:pos x="607" y="945"/>
                </a:cxn>
                <a:cxn ang="0">
                  <a:pos x="517" y="861"/>
                </a:cxn>
                <a:cxn ang="0">
                  <a:pos x="432" y="776"/>
                </a:cxn>
                <a:cxn ang="0">
                  <a:pos x="350" y="677"/>
                </a:cxn>
                <a:cxn ang="0">
                  <a:pos x="266" y="563"/>
                </a:cxn>
                <a:cxn ang="0">
                  <a:pos x="188" y="447"/>
                </a:cxn>
                <a:cxn ang="0">
                  <a:pos x="122" y="325"/>
                </a:cxn>
                <a:cxn ang="0">
                  <a:pos x="65" y="211"/>
                </a:cxn>
                <a:cxn ang="0">
                  <a:pos x="21" y="101"/>
                </a:cxn>
                <a:cxn ang="0">
                  <a:pos x="0" y="0"/>
                </a:cxn>
                <a:cxn ang="0">
                  <a:pos x="109" y="217"/>
                </a:cxn>
                <a:cxn ang="0">
                  <a:pos x="209" y="378"/>
                </a:cxn>
                <a:cxn ang="0">
                  <a:pos x="294" y="500"/>
                </a:cxn>
                <a:cxn ang="0">
                  <a:pos x="373" y="590"/>
                </a:cxn>
                <a:cxn ang="0">
                  <a:pos x="441" y="661"/>
                </a:cxn>
                <a:cxn ang="0">
                  <a:pos x="506" y="713"/>
                </a:cxn>
                <a:cxn ang="0">
                  <a:pos x="564" y="754"/>
                </a:cxn>
                <a:cxn ang="0">
                  <a:pos x="620" y="801"/>
                </a:cxn>
                <a:cxn ang="0">
                  <a:pos x="754" y="899"/>
                </a:cxn>
                <a:cxn ang="0">
                  <a:pos x="925" y="977"/>
                </a:cxn>
                <a:cxn ang="0">
                  <a:pos x="1108" y="1047"/>
                </a:cxn>
                <a:cxn ang="0">
                  <a:pos x="784" y="10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nvGrpSpPr>
            <p:cNvPr id="12" name="Group 17"/>
            <p:cNvGrpSpPr>
              <a:grpSpLocks/>
            </p:cNvGrpSpPr>
            <p:nvPr userDrawn="1"/>
          </p:nvGrpSpPr>
          <p:grpSpPr bwMode="auto">
            <a:xfrm rot="3220060">
              <a:off x="2636" y="751"/>
              <a:ext cx="569" cy="636"/>
              <a:chOff x="1727" y="866"/>
              <a:chExt cx="129" cy="157"/>
            </a:xfrm>
          </p:grpSpPr>
          <p:sp>
            <p:nvSpPr>
              <p:cNvPr id="36" name="Freeform 18"/>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7" name="Freeform 19"/>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8" name="Freeform 20"/>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13" name="Group 21"/>
            <p:cNvGrpSpPr>
              <a:grpSpLocks/>
            </p:cNvGrpSpPr>
            <p:nvPr userDrawn="1"/>
          </p:nvGrpSpPr>
          <p:grpSpPr bwMode="auto">
            <a:xfrm rot="-6691250">
              <a:off x="3641" y="125"/>
              <a:ext cx="356" cy="608"/>
              <a:chOff x="1729" y="866"/>
              <a:chExt cx="129" cy="157"/>
            </a:xfrm>
          </p:grpSpPr>
          <p:sp>
            <p:nvSpPr>
              <p:cNvPr id="33" name="Freeform 22"/>
              <p:cNvSpPr>
                <a:spLocks/>
              </p:cNvSpPr>
              <p:nvPr userDrawn="1"/>
            </p:nvSpPr>
            <p:spPr bwMode="ltGray">
              <a:xfrm>
                <a:off x="1730"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4" name="Freeform 23"/>
              <p:cNvSpPr>
                <a:spLocks/>
              </p:cNvSpPr>
              <p:nvPr userDrawn="1"/>
            </p:nvSpPr>
            <p:spPr bwMode="ltGray">
              <a:xfrm>
                <a:off x="1789"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5" name="Freeform 24"/>
              <p:cNvSpPr>
                <a:spLocks/>
              </p:cNvSpPr>
              <p:nvPr userDrawn="1"/>
            </p:nvSpPr>
            <p:spPr bwMode="ltGray">
              <a:xfrm>
                <a:off x="1773"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14" name="Group 25"/>
            <p:cNvGrpSpPr>
              <a:grpSpLocks/>
            </p:cNvGrpSpPr>
            <p:nvPr userDrawn="1"/>
          </p:nvGrpSpPr>
          <p:grpSpPr bwMode="auto">
            <a:xfrm rot="8524840">
              <a:off x="677" y="3307"/>
              <a:ext cx="500" cy="500"/>
              <a:chOff x="1727" y="868"/>
              <a:chExt cx="129" cy="156"/>
            </a:xfrm>
          </p:grpSpPr>
          <p:sp>
            <p:nvSpPr>
              <p:cNvPr id="30" name="Freeform 26"/>
              <p:cNvSpPr>
                <a:spLocks/>
              </p:cNvSpPr>
              <p:nvPr userDrawn="1"/>
            </p:nvSpPr>
            <p:spPr bwMode="ltGray">
              <a:xfrm>
                <a:off x="1727" y="869"/>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1" name="Freeform 27"/>
              <p:cNvSpPr>
                <a:spLocks/>
              </p:cNvSpPr>
              <p:nvPr userDrawn="1"/>
            </p:nvSpPr>
            <p:spPr bwMode="ltGray">
              <a:xfrm>
                <a:off x="1786" y="897"/>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2" name="Freeform 28"/>
              <p:cNvSpPr>
                <a:spLocks/>
              </p:cNvSpPr>
              <p:nvPr userDrawn="1"/>
            </p:nvSpPr>
            <p:spPr bwMode="ltGray">
              <a:xfrm>
                <a:off x="1772" y="1000"/>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15" name="Group 29"/>
            <p:cNvGrpSpPr>
              <a:grpSpLocks/>
            </p:cNvGrpSpPr>
            <p:nvPr userDrawn="1"/>
          </p:nvGrpSpPr>
          <p:grpSpPr bwMode="auto">
            <a:xfrm rot="4106450" flipH="1">
              <a:off x="404" y="268"/>
              <a:ext cx="708" cy="891"/>
              <a:chOff x="1727" y="866"/>
              <a:chExt cx="129" cy="157"/>
            </a:xfrm>
          </p:grpSpPr>
          <p:sp>
            <p:nvSpPr>
              <p:cNvPr id="27" name="Freeform 30"/>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8" name="Freeform 31"/>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9" name="Freeform 32"/>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16" name="Group 33"/>
            <p:cNvGrpSpPr>
              <a:grpSpLocks/>
            </p:cNvGrpSpPr>
            <p:nvPr userDrawn="1"/>
          </p:nvGrpSpPr>
          <p:grpSpPr bwMode="auto">
            <a:xfrm rot="10015322" flipH="1">
              <a:off x="4618" y="2392"/>
              <a:ext cx="708" cy="891"/>
              <a:chOff x="1727" y="866"/>
              <a:chExt cx="129" cy="157"/>
            </a:xfrm>
          </p:grpSpPr>
          <p:sp>
            <p:nvSpPr>
              <p:cNvPr id="24" name="Freeform 34"/>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5" name="Freeform 35"/>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6" name="Freeform 36"/>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sp>
          <p:nvSpPr>
            <p:cNvPr id="17" name="Freeform 37"/>
            <p:cNvSpPr>
              <a:spLocks/>
            </p:cNvSpPr>
            <p:nvPr userDrawn="1"/>
          </p:nvSpPr>
          <p:spPr bwMode="ltGray">
            <a:xfrm>
              <a:off x="1217" y="2"/>
              <a:ext cx="862" cy="886"/>
            </a:xfrm>
            <a:custGeom>
              <a:avLst/>
              <a:gdLst/>
              <a:ahLst/>
              <a:cxnLst>
                <a:cxn ang="0">
                  <a:pos x="0" y="0"/>
                </a:cxn>
                <a:cxn ang="0">
                  <a:pos x="6" y="107"/>
                </a:cxn>
                <a:cxn ang="0">
                  <a:pos x="37" y="262"/>
                </a:cxn>
                <a:cxn ang="0">
                  <a:pos x="83" y="410"/>
                </a:cxn>
                <a:cxn ang="0">
                  <a:pos x="149" y="546"/>
                </a:cxn>
                <a:cxn ang="0">
                  <a:pos x="237" y="666"/>
                </a:cxn>
                <a:cxn ang="0">
                  <a:pos x="338" y="764"/>
                </a:cxn>
                <a:cxn ang="0">
                  <a:pos x="450" y="838"/>
                </a:cxn>
                <a:cxn ang="0">
                  <a:pos x="579" y="879"/>
                </a:cxn>
                <a:cxn ang="0">
                  <a:pos x="714" y="886"/>
                </a:cxn>
                <a:cxn ang="0">
                  <a:pos x="862" y="851"/>
                </a:cxn>
                <a:cxn ang="0">
                  <a:pos x="784" y="856"/>
                </a:cxn>
                <a:cxn ang="0">
                  <a:pos x="700" y="835"/>
                </a:cxn>
                <a:cxn ang="0">
                  <a:pos x="621" y="794"/>
                </a:cxn>
                <a:cxn ang="0">
                  <a:pos x="542" y="728"/>
                </a:cxn>
                <a:cxn ang="0">
                  <a:pos x="466" y="649"/>
                </a:cxn>
                <a:cxn ang="0">
                  <a:pos x="397" y="557"/>
                </a:cxn>
                <a:cxn ang="0">
                  <a:pos x="334" y="454"/>
                </a:cxn>
                <a:cxn ang="0">
                  <a:pos x="279" y="339"/>
                </a:cxn>
                <a:cxn ang="0">
                  <a:pos x="238" y="225"/>
                </a:cxn>
                <a:cxn ang="0">
                  <a:pos x="205" y="105"/>
                </a:cxn>
                <a:cxn ang="0">
                  <a:pos x="184" y="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8" name="Freeform 38"/>
            <p:cNvSpPr>
              <a:spLocks/>
            </p:cNvSpPr>
            <p:nvPr userDrawn="1"/>
          </p:nvSpPr>
          <p:spPr bwMode="ltGray">
            <a:xfrm rot="9832527" flipV="1">
              <a:off x="2158" y="102"/>
              <a:ext cx="681" cy="593"/>
            </a:xfrm>
            <a:custGeom>
              <a:avLst/>
              <a:gdLst/>
              <a:ahLst/>
              <a:cxnLst>
                <a:cxn ang="0">
                  <a:pos x="0" y="0"/>
                </a:cxn>
                <a:cxn ang="0">
                  <a:pos x="0" y="25"/>
                </a:cxn>
                <a:cxn ang="0">
                  <a:pos x="3" y="50"/>
                </a:cxn>
                <a:cxn ang="0">
                  <a:pos x="6" y="75"/>
                </a:cxn>
                <a:cxn ang="0">
                  <a:pos x="11" y="98"/>
                </a:cxn>
                <a:cxn ang="0">
                  <a:pos x="18" y="119"/>
                </a:cxn>
                <a:cxn ang="0">
                  <a:pos x="27" y="141"/>
                </a:cxn>
                <a:cxn ang="0">
                  <a:pos x="38" y="161"/>
                </a:cxn>
                <a:cxn ang="0">
                  <a:pos x="51" y="178"/>
                </a:cxn>
                <a:cxn ang="0">
                  <a:pos x="67" y="194"/>
                </a:cxn>
                <a:cxn ang="0">
                  <a:pos x="86" y="208"/>
                </a:cxn>
                <a:cxn ang="0">
                  <a:pos x="106" y="219"/>
                </a:cxn>
                <a:cxn ang="0">
                  <a:pos x="131" y="228"/>
                </a:cxn>
                <a:cxn ang="0">
                  <a:pos x="158" y="234"/>
                </a:cxn>
                <a:cxn ang="0">
                  <a:pos x="188" y="237"/>
                </a:cxn>
                <a:cxn ang="0">
                  <a:pos x="220" y="236"/>
                </a:cxn>
                <a:cxn ang="0">
                  <a:pos x="257" y="232"/>
                </a:cxn>
                <a:cxn ang="0">
                  <a:pos x="224" y="227"/>
                </a:cxn>
                <a:cxn ang="0">
                  <a:pos x="195" y="220"/>
                </a:cxn>
                <a:cxn ang="0">
                  <a:pos x="170" y="212"/>
                </a:cxn>
                <a:cxn ang="0">
                  <a:pos x="148" y="204"/>
                </a:cxn>
                <a:cxn ang="0">
                  <a:pos x="128" y="193"/>
                </a:cxn>
                <a:cxn ang="0">
                  <a:pos x="112" y="182"/>
                </a:cxn>
                <a:cxn ang="0">
                  <a:pos x="97" y="169"/>
                </a:cxn>
                <a:cxn ang="0">
                  <a:pos x="84" y="155"/>
                </a:cxn>
                <a:cxn ang="0">
                  <a:pos x="72" y="141"/>
                </a:cxn>
                <a:cxn ang="0">
                  <a:pos x="61" y="125"/>
                </a:cxn>
                <a:cxn ang="0">
                  <a:pos x="52" y="107"/>
                </a:cxn>
                <a:cxn ang="0">
                  <a:pos x="43" y="88"/>
                </a:cxn>
                <a:cxn ang="0">
                  <a:pos x="33" y="69"/>
                </a:cxn>
                <a:cxn ang="0">
                  <a:pos x="23" y="47"/>
                </a:cxn>
                <a:cxn ang="0">
                  <a:pos x="12" y="24"/>
                </a:cxn>
                <a:cxn ang="0">
                  <a:pos x="0" y="0"/>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 name="Freeform 39"/>
            <p:cNvSpPr>
              <a:spLocks/>
            </p:cNvSpPr>
            <p:nvPr userDrawn="1"/>
          </p:nvSpPr>
          <p:spPr bwMode="ltGray">
            <a:xfrm rot="9832527" flipV="1">
              <a:off x="1997" y="858"/>
              <a:ext cx="330" cy="278"/>
            </a:xfrm>
            <a:custGeom>
              <a:avLst/>
              <a:gdLst/>
              <a:ahLst/>
              <a:cxnLst>
                <a:cxn ang="0">
                  <a:pos x="77" y="0"/>
                </a:cxn>
                <a:cxn ang="0">
                  <a:pos x="124" y="108"/>
                </a:cxn>
                <a:cxn ang="0">
                  <a:pos x="120" y="107"/>
                </a:cxn>
                <a:cxn ang="0">
                  <a:pos x="107" y="105"/>
                </a:cxn>
                <a:cxn ang="0">
                  <a:pos x="89" y="101"/>
                </a:cxn>
                <a:cxn ang="0">
                  <a:pos x="68" y="99"/>
                </a:cxn>
                <a:cxn ang="0">
                  <a:pos x="45" y="97"/>
                </a:cxn>
                <a:cxn ang="0">
                  <a:pos x="25" y="98"/>
                </a:cxn>
                <a:cxn ang="0">
                  <a:pos x="9" y="102"/>
                </a:cxn>
                <a:cxn ang="0">
                  <a:pos x="0" y="110"/>
                </a:cxn>
                <a:cxn ang="0">
                  <a:pos x="4" y="98"/>
                </a:cxn>
                <a:cxn ang="0">
                  <a:pos x="8" y="89"/>
                </a:cxn>
                <a:cxn ang="0">
                  <a:pos x="16" y="82"/>
                </a:cxn>
                <a:cxn ang="0">
                  <a:pos x="25" y="76"/>
                </a:cxn>
                <a:cxn ang="0">
                  <a:pos x="36" y="72"/>
                </a:cxn>
                <a:cxn ang="0">
                  <a:pos x="47" y="71"/>
                </a:cxn>
                <a:cxn ang="0">
                  <a:pos x="59" y="71"/>
                </a:cxn>
                <a:cxn ang="0">
                  <a:pos x="72" y="74"/>
                </a:cxn>
                <a:cxn ang="0">
                  <a:pos x="73" y="71"/>
                </a:cxn>
                <a:cxn ang="0">
                  <a:pos x="70" y="56"/>
                </a:cxn>
                <a:cxn ang="0">
                  <a:pos x="67" y="38"/>
                </a:cxn>
                <a:cxn ang="0">
                  <a:pos x="65" y="30"/>
                </a:cxn>
                <a:cxn ang="0">
                  <a:pos x="63" y="30"/>
                </a:cxn>
                <a:cxn ang="0">
                  <a:pos x="61" y="29"/>
                </a:cxn>
                <a:cxn ang="0">
                  <a:pos x="59" y="26"/>
                </a:cxn>
                <a:cxn ang="0">
                  <a:pos x="57" y="23"/>
                </a:cxn>
                <a:cxn ang="0">
                  <a:pos x="57" y="19"/>
                </a:cxn>
                <a:cxn ang="0">
                  <a:pos x="59" y="14"/>
                </a:cxn>
                <a:cxn ang="0">
                  <a:pos x="66" y="8"/>
                </a:cxn>
                <a:cxn ang="0">
                  <a:pos x="77" y="0"/>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0" name="Freeform 40"/>
            <p:cNvSpPr>
              <a:spLocks/>
            </p:cNvSpPr>
            <p:nvPr userDrawn="1"/>
          </p:nvSpPr>
          <p:spPr bwMode="ltGray">
            <a:xfrm rot="9832527" flipV="1">
              <a:off x="2224" y="808"/>
              <a:ext cx="123" cy="233"/>
            </a:xfrm>
            <a:custGeom>
              <a:avLst/>
              <a:gdLst/>
              <a:ahLst/>
              <a:cxnLst>
                <a:cxn ang="0">
                  <a:pos x="31" y="0"/>
                </a:cxn>
                <a:cxn ang="0">
                  <a:pos x="20" y="38"/>
                </a:cxn>
                <a:cxn ang="0">
                  <a:pos x="15" y="62"/>
                </a:cxn>
                <a:cxn ang="0">
                  <a:pos x="11" y="79"/>
                </a:cxn>
                <a:cxn ang="0">
                  <a:pos x="0" y="94"/>
                </a:cxn>
                <a:cxn ang="0">
                  <a:pos x="12" y="88"/>
                </a:cxn>
                <a:cxn ang="0">
                  <a:pos x="23" y="80"/>
                </a:cxn>
                <a:cxn ang="0">
                  <a:pos x="32" y="69"/>
                </a:cxn>
                <a:cxn ang="0">
                  <a:pos x="40" y="57"/>
                </a:cxn>
                <a:cxn ang="0">
                  <a:pos x="45" y="44"/>
                </a:cxn>
                <a:cxn ang="0">
                  <a:pos x="46" y="30"/>
                </a:cxn>
                <a:cxn ang="0">
                  <a:pos x="42" y="15"/>
                </a:cxn>
                <a:cxn ang="0">
                  <a:pos x="31" y="0"/>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1" name="Freeform 41"/>
            <p:cNvSpPr>
              <a:spLocks/>
            </p:cNvSpPr>
            <p:nvPr userDrawn="1"/>
          </p:nvSpPr>
          <p:spPr bwMode="ltGray">
            <a:xfrm>
              <a:off x="1603" y="0"/>
              <a:ext cx="124" cy="121"/>
            </a:xfrm>
            <a:custGeom>
              <a:avLst/>
              <a:gdLst/>
              <a:ahLst/>
              <a:cxnLst>
                <a:cxn ang="0">
                  <a:pos x="124" y="0"/>
                </a:cxn>
                <a:cxn ang="0">
                  <a:pos x="113" y="9"/>
                </a:cxn>
                <a:cxn ang="0">
                  <a:pos x="99" y="25"/>
                </a:cxn>
                <a:cxn ang="0">
                  <a:pos x="81" y="41"/>
                </a:cxn>
                <a:cxn ang="0">
                  <a:pos x="63" y="54"/>
                </a:cxn>
                <a:cxn ang="0">
                  <a:pos x="41" y="66"/>
                </a:cxn>
                <a:cxn ang="0">
                  <a:pos x="22" y="74"/>
                </a:cxn>
                <a:cxn ang="0">
                  <a:pos x="0" y="75"/>
                </a:cxn>
                <a:cxn ang="0">
                  <a:pos x="10" y="96"/>
                </a:cxn>
                <a:cxn ang="0">
                  <a:pos x="23" y="113"/>
                </a:cxn>
                <a:cxn ang="0">
                  <a:pos x="41" y="121"/>
                </a:cxn>
                <a:cxn ang="0">
                  <a:pos x="60" y="121"/>
                </a:cxn>
                <a:cxn ang="0">
                  <a:pos x="83" y="111"/>
                </a:cxn>
                <a:cxn ang="0">
                  <a:pos x="101" y="88"/>
                </a:cxn>
                <a:cxn ang="0">
                  <a:pos x="116" y="53"/>
                </a:cxn>
                <a:cxn ang="0">
                  <a:pos x="124" y="0"/>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2" name="Freeform 42"/>
            <p:cNvSpPr>
              <a:spLocks/>
            </p:cNvSpPr>
            <p:nvPr userDrawn="1"/>
          </p:nvSpPr>
          <p:spPr bwMode="ltGray">
            <a:xfrm rot="9832527" flipV="1">
              <a:off x="2173" y="1238"/>
              <a:ext cx="393" cy="2300"/>
            </a:xfrm>
            <a:custGeom>
              <a:avLst/>
              <a:gdLst/>
              <a:ahLst/>
              <a:cxnLst>
                <a:cxn ang="0">
                  <a:pos x="0" y="0"/>
                </a:cxn>
                <a:cxn ang="0">
                  <a:pos x="6" y="6"/>
                </a:cxn>
                <a:cxn ang="0">
                  <a:pos x="16" y="14"/>
                </a:cxn>
                <a:cxn ang="0">
                  <a:pos x="28" y="24"/>
                </a:cxn>
                <a:cxn ang="0">
                  <a:pos x="41" y="37"/>
                </a:cxn>
                <a:cxn ang="0">
                  <a:pos x="58" y="53"/>
                </a:cxn>
                <a:cxn ang="0">
                  <a:pos x="73" y="70"/>
                </a:cxn>
                <a:cxn ang="0">
                  <a:pos x="88" y="90"/>
                </a:cxn>
                <a:cxn ang="0">
                  <a:pos x="100" y="113"/>
                </a:cxn>
                <a:cxn ang="0">
                  <a:pos x="112" y="137"/>
                </a:cxn>
                <a:cxn ang="0">
                  <a:pos x="120" y="165"/>
                </a:cxn>
                <a:cxn ang="0">
                  <a:pos x="124" y="196"/>
                </a:cxn>
                <a:cxn ang="0">
                  <a:pos x="126" y="228"/>
                </a:cxn>
                <a:cxn ang="0">
                  <a:pos x="120" y="264"/>
                </a:cxn>
                <a:cxn ang="0">
                  <a:pos x="109" y="302"/>
                </a:cxn>
                <a:cxn ang="0">
                  <a:pos x="92" y="342"/>
                </a:cxn>
                <a:cxn ang="0">
                  <a:pos x="67" y="386"/>
                </a:cxn>
                <a:cxn ang="0">
                  <a:pos x="39" y="436"/>
                </a:cxn>
                <a:cxn ang="0">
                  <a:pos x="21" y="482"/>
                </a:cxn>
                <a:cxn ang="0">
                  <a:pos x="10" y="525"/>
                </a:cxn>
                <a:cxn ang="0">
                  <a:pos x="6" y="566"/>
                </a:cxn>
                <a:cxn ang="0">
                  <a:pos x="6" y="605"/>
                </a:cxn>
                <a:cxn ang="0">
                  <a:pos x="8" y="641"/>
                </a:cxn>
                <a:cxn ang="0">
                  <a:pos x="12" y="673"/>
                </a:cxn>
                <a:cxn ang="0">
                  <a:pos x="14" y="704"/>
                </a:cxn>
                <a:cxn ang="0">
                  <a:pos x="41" y="688"/>
                </a:cxn>
                <a:cxn ang="0">
                  <a:pos x="39" y="680"/>
                </a:cxn>
                <a:cxn ang="0">
                  <a:pos x="36" y="657"/>
                </a:cxn>
                <a:cxn ang="0">
                  <a:pos x="33" y="622"/>
                </a:cxn>
                <a:cxn ang="0">
                  <a:pos x="35" y="575"/>
                </a:cxn>
                <a:cxn ang="0">
                  <a:pos x="41" y="519"/>
                </a:cxn>
                <a:cxn ang="0">
                  <a:pos x="58" y="455"/>
                </a:cxn>
                <a:cxn ang="0">
                  <a:pos x="86" y="386"/>
                </a:cxn>
                <a:cxn ang="0">
                  <a:pos x="129" y="313"/>
                </a:cxn>
                <a:cxn ang="0">
                  <a:pos x="143" y="279"/>
                </a:cxn>
                <a:cxn ang="0">
                  <a:pos x="149" y="235"/>
                </a:cxn>
                <a:cxn ang="0">
                  <a:pos x="144" y="184"/>
                </a:cxn>
                <a:cxn ang="0">
                  <a:pos x="131" y="134"/>
                </a:cxn>
                <a:cxn ang="0">
                  <a:pos x="109" y="85"/>
                </a:cxn>
                <a:cxn ang="0">
                  <a:pos x="81" y="44"/>
                </a:cxn>
                <a:cxn ang="0">
                  <a:pos x="44" y="14"/>
                </a:cxn>
                <a:cxn ang="0">
                  <a:pos x="0" y="0"/>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3" name="Freeform 43"/>
            <p:cNvSpPr>
              <a:spLocks/>
            </p:cNvSpPr>
            <p:nvPr userDrawn="1"/>
          </p:nvSpPr>
          <p:spPr bwMode="ltGray">
            <a:xfrm>
              <a:off x="0" y="1848"/>
              <a:ext cx="36" cy="132"/>
            </a:xfrm>
            <a:custGeom>
              <a:avLst/>
              <a:gdLst/>
              <a:ahLst/>
              <a:cxnLst>
                <a:cxn ang="0">
                  <a:pos x="0" y="0"/>
                </a:cxn>
                <a:cxn ang="0">
                  <a:pos x="36" y="12"/>
                </a:cxn>
                <a:cxn ang="0">
                  <a:pos x="0" y="132"/>
                </a:cxn>
                <a:cxn ang="0">
                  <a:pos x="0" y="0"/>
                </a:cxn>
              </a:cxnLst>
              <a:rect l="0" t="0" r="r" b="b"/>
              <a:pathLst>
                <a:path w="36" h="132">
                  <a:moveTo>
                    <a:pt x="0" y="0"/>
                  </a:moveTo>
                  <a:lnTo>
                    <a:pt x="36" y="12"/>
                  </a:lnTo>
                  <a:lnTo>
                    <a:pt x="0" y="132"/>
                  </a:lnTo>
                  <a:lnTo>
                    <a:pt x="0" y="0"/>
                  </a:lnTo>
                  <a:close/>
                </a:path>
              </a:pathLst>
            </a:custGeom>
            <a:solidFill>
              <a:schemeClr val="folHlink"/>
            </a:solidFill>
            <a:ln w="9525">
              <a:noFill/>
              <a:round/>
              <a:headEnd/>
              <a:tailEnd/>
            </a:ln>
            <a:effectLst/>
          </p:spPr>
          <p:txBody>
            <a:bodyPr/>
            <a:lstStyle/>
            <a:p>
              <a:pPr>
                <a:buFontTx/>
                <a:buNone/>
                <a:defRPr/>
              </a:pPr>
              <a:endParaRPr lang="zh-CN" altLang="en-US">
                <a:solidFill>
                  <a:srgbClr val="006699"/>
                </a:solidFill>
                <a:latin typeface="Verdana" pitchFamily="34" charset="0"/>
              </a:endParaRPr>
            </a:p>
          </p:txBody>
        </p:sp>
      </p:grpSp>
      <p:sp>
        <p:nvSpPr>
          <p:cNvPr id="20527" name="Rectangle 47"/>
          <p:cNvSpPr>
            <a:spLocks noGrp="1" noChangeArrowheads="1"/>
          </p:cNvSpPr>
          <p:nvPr>
            <p:ph type="ctrTitle"/>
          </p:nvPr>
        </p:nvSpPr>
        <p:spPr>
          <a:xfrm>
            <a:off x="2455863" y="596900"/>
            <a:ext cx="6192837" cy="3581400"/>
          </a:xfrm>
        </p:spPr>
        <p:txBody>
          <a:bodyPr/>
          <a:lstStyle>
            <a:lvl1pPr>
              <a:defRPr sz="5200" b="1"/>
            </a:lvl1pPr>
          </a:lstStyle>
          <a:p>
            <a:r>
              <a:rPr lang="zh-CN" altLang="en-US"/>
              <a:t>单击此处编辑母版标题样式</a:t>
            </a:r>
          </a:p>
        </p:txBody>
      </p:sp>
      <p:sp>
        <p:nvSpPr>
          <p:cNvPr id="20528"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C0C0C0"/>
                  </a:outerShdw>
                </a:effectLst>
              </a:defRPr>
            </a:lvl1pPr>
          </a:lstStyle>
          <a:p>
            <a:r>
              <a:rPr lang="zh-CN" altLang="en-US"/>
              <a:t>单击此处编辑母版副标题样式</a:t>
            </a:r>
          </a:p>
        </p:txBody>
      </p:sp>
    </p:spTree>
    <p:extLst>
      <p:ext uri="{BB962C8B-B14F-4D97-AF65-F5344CB8AC3E}">
        <p14:creationId xmlns:p14="http://schemas.microsoft.com/office/powerpoint/2010/main" val="507603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668421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5509734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79356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70297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62899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MH_Others_1"/>
          <p:cNvSpPr>
            <a:spLocks noChangeArrowheads="1"/>
          </p:cNvSpPr>
          <p:nvPr>
            <p:custDataLst>
              <p:tags r:id="rId1"/>
            </p:custDataLst>
          </p:nvPr>
        </p:nvSpPr>
        <p:spPr bwMode="auto">
          <a:xfrm>
            <a:off x="6099176" y="2260601"/>
            <a:ext cx="989013" cy="980017"/>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nchor="ct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en-US">
              <a:solidFill>
                <a:srgbClr val="FFFFFF"/>
              </a:solidFill>
              <a:ea typeface="黑体" pitchFamily="49" charset="-122"/>
            </a:endParaRPr>
          </a:p>
        </p:txBody>
      </p:sp>
      <p:sp>
        <p:nvSpPr>
          <p:cNvPr id="4" name="MH_Number"/>
          <p:cNvSpPr>
            <a:spLocks noChangeArrowheads="1"/>
          </p:cNvSpPr>
          <p:nvPr>
            <p:custDataLst>
              <p:tags r:id="rId2"/>
            </p:custDataLst>
          </p:nvPr>
        </p:nvSpPr>
        <p:spPr bwMode="auto">
          <a:xfrm>
            <a:off x="6667500" y="3018368"/>
            <a:ext cx="579438" cy="573617"/>
          </a:xfrm>
          <a:prstGeom prst="ellipse">
            <a:avLst/>
          </a:prstGeom>
          <a:solidFill>
            <a:srgbClr val="FFFFFF"/>
          </a:solidFill>
          <a:ln w="22225">
            <a:solidFill>
              <a:schemeClr val="accent2"/>
            </a:solidFill>
            <a:miter lim="800000"/>
            <a:headEnd/>
            <a:tailEnd/>
          </a:ln>
        </p:spPr>
        <p:txBody>
          <a:bodyPr lIns="0" tIns="0" rIns="0" bIns="0" anchor="ct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en-US" sz="2700" b="1">
              <a:solidFill>
                <a:schemeClr val="accent2"/>
              </a:solidFill>
              <a:ea typeface="黑体" pitchFamily="49" charset="-122"/>
            </a:endParaRPr>
          </a:p>
        </p:txBody>
      </p:sp>
      <p:sp>
        <p:nvSpPr>
          <p:cNvPr id="2" name="KSO_ST1"/>
          <p:cNvSpPr>
            <a:spLocks noGrp="1"/>
          </p:cNvSpPr>
          <p:nvPr>
            <p:ph type="title"/>
          </p:nvPr>
        </p:nvSpPr>
        <p:spPr>
          <a:xfrm>
            <a:off x="1177200" y="3304800"/>
            <a:ext cx="5493600" cy="748800"/>
          </a:xfrm>
        </p:spPr>
        <p:txBody>
          <a:bodyPr anchor="t">
            <a:normAutofit/>
          </a:bodyPr>
          <a:lstStyle>
            <a:lvl1pPr algn="r">
              <a:defRPr sz="2800" b="0">
                <a:solidFill>
                  <a:schemeClr val="tx2"/>
                </a:solidFill>
                <a:effectLst/>
              </a:defRPr>
            </a:lvl1pPr>
          </a:lstStyle>
          <a:p>
            <a:r>
              <a:rPr lang="zh-CN" altLang="en-US" noProof="1"/>
              <a:t>单击此处编辑母版标题样式</a:t>
            </a:r>
            <a:endParaRPr lang="en-US" noProof="1"/>
          </a:p>
        </p:txBody>
      </p:sp>
      <p:sp>
        <p:nvSpPr>
          <p:cNvPr id="5" name="日期占位符 2"/>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cs typeface="+mn-ea"/>
              </a:defRPr>
            </a:lvl1pPr>
          </a:lstStyle>
          <a:p>
            <a:pPr>
              <a:defRPr/>
            </a:pPr>
            <a:endParaRPr lang="zh-CN" altLang="en-US"/>
          </a:p>
        </p:txBody>
      </p:sp>
      <p:sp>
        <p:nvSpPr>
          <p:cNvPr id="6" name="页脚占位符 3"/>
          <p:cNvSpPr>
            <a:spLocks noGrp="1"/>
          </p:cNvSpPr>
          <p:nvPr>
            <p:ph type="ftr" sz="quarter" idx="11"/>
          </p:nvPr>
        </p:nvSpPr>
        <p:spPr/>
        <p:txBody>
          <a:bodyPr/>
          <a:lstStyle>
            <a:lvl1pPr>
              <a:defRPr/>
            </a:lvl1pPr>
          </a:lstStyle>
          <a:p>
            <a:pPr>
              <a:defRPr/>
            </a:pPr>
            <a:r>
              <a:rPr lang="zh-CN" altLang="en-US"/>
              <a:t>清华大学出版社</a:t>
            </a:r>
          </a:p>
        </p:txBody>
      </p:sp>
      <p:sp>
        <p:nvSpPr>
          <p:cNvPr id="7" name="灯片编号占位符 4"/>
          <p:cNvSpPr>
            <a:spLocks noGrp="1"/>
          </p:cNvSpPr>
          <p:nvPr>
            <p:ph type="sldNum" sz="quarter" idx="12"/>
          </p:nvPr>
        </p:nvSpPr>
        <p:spPr/>
        <p:txBody>
          <a:bodyPr/>
          <a:lstStyle>
            <a:lvl1pPr>
              <a:defRPr/>
            </a:lvl1pPr>
          </a:lstStyle>
          <a:p>
            <a:fld id="{FFAEFAFF-0BCE-4BC4-98C3-39384E020651}" type="slidenum">
              <a:rPr lang="zh-CN" altLang="en-US"/>
              <a:pPr/>
              <a:t>‹#›</a:t>
            </a:fld>
            <a:endParaRPr lang="zh-CN" altLang="en-US"/>
          </a:p>
        </p:txBody>
      </p:sp>
    </p:spTree>
    <p:extLst>
      <p:ext uri="{BB962C8B-B14F-4D97-AF65-F5344CB8AC3E}">
        <p14:creationId xmlns:p14="http://schemas.microsoft.com/office/powerpoint/2010/main" val="2009082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0986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40491617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058779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284253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346671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776073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456113"/>
          </a:xfrm>
        </p:spPr>
        <p:txBody>
          <a:bodyPr/>
          <a:lstStyle/>
          <a:p>
            <a:pPr lvl="0"/>
            <a:endParaRPr lang="zh-CN" altLang="en-US" noProof="0"/>
          </a:p>
        </p:txBody>
      </p:sp>
    </p:spTree>
    <p:extLst>
      <p:ext uri="{BB962C8B-B14F-4D97-AF65-F5344CB8AC3E}">
        <p14:creationId xmlns:p14="http://schemas.microsoft.com/office/powerpoint/2010/main" val="26971887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584620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05863" cy="6858000"/>
            <a:chOff x="0" y="0"/>
            <a:chExt cx="5547" cy="4320"/>
          </a:xfrm>
        </p:grpSpPr>
        <p:grpSp>
          <p:nvGrpSpPr>
            <p:cNvPr id="5" name="Group 3"/>
            <p:cNvGrpSpPr>
              <a:grpSpLocks/>
            </p:cNvGrpSpPr>
            <p:nvPr userDrawn="1"/>
          </p:nvGrpSpPr>
          <p:grpSpPr bwMode="auto">
            <a:xfrm rot="-215207">
              <a:off x="3692" y="232"/>
              <a:ext cx="1856" cy="3627"/>
              <a:chOff x="3010" y="776"/>
              <a:chExt cx="1856" cy="3627"/>
            </a:xfrm>
          </p:grpSpPr>
          <p:sp>
            <p:nvSpPr>
              <p:cNvPr id="39" name="Freeform 4"/>
              <p:cNvSpPr>
                <a:spLocks/>
              </p:cNvSpPr>
              <p:nvPr userDrawn="1"/>
            </p:nvSpPr>
            <p:spPr bwMode="ltGray">
              <a:xfrm rot="12185230" flipV="1">
                <a:off x="3533" y="775"/>
                <a:ext cx="1333" cy="1485"/>
              </a:xfrm>
              <a:custGeom>
                <a:avLst/>
                <a:gdLst/>
                <a:ahLst/>
                <a:cxnLst>
                  <a:cxn ang="0">
                    <a:pos x="16" y="370"/>
                  </a:cxn>
                  <a:cxn ang="0">
                    <a:pos x="6" y="341"/>
                  </a:cxn>
                  <a:cxn ang="0">
                    <a:pos x="0" y="289"/>
                  </a:cxn>
                  <a:cxn ang="0">
                    <a:pos x="4" y="222"/>
                  </a:cxn>
                  <a:cxn ang="0">
                    <a:pos x="25" y="151"/>
                  </a:cxn>
                  <a:cxn ang="0">
                    <a:pos x="69" y="84"/>
                  </a:cxn>
                  <a:cxn ang="0">
                    <a:pos x="142" y="31"/>
                  </a:cxn>
                  <a:cxn ang="0">
                    <a:pos x="247" y="2"/>
                  </a:cxn>
                  <a:cxn ang="0">
                    <a:pos x="380" y="9"/>
                  </a:cxn>
                  <a:cxn ang="0">
                    <a:pos x="484" y="68"/>
                  </a:cxn>
                  <a:cxn ang="0">
                    <a:pos x="554" y="165"/>
                  </a:cxn>
                  <a:cxn ang="0">
                    <a:pos x="591" y="284"/>
                  </a:cxn>
                  <a:cxn ang="0">
                    <a:pos x="595" y="409"/>
                  </a:cxn>
                  <a:cxn ang="0">
                    <a:pos x="566" y="525"/>
                  </a:cxn>
                  <a:cxn ang="0">
                    <a:pos x="507" y="615"/>
                  </a:cxn>
                  <a:cxn ang="0">
                    <a:pos x="417" y="663"/>
                  </a:cxn>
                  <a:cxn ang="0">
                    <a:pos x="389" y="659"/>
                  </a:cxn>
                  <a:cxn ang="0">
                    <a:pos x="441" y="617"/>
                  </a:cxn>
                  <a:cxn ang="0">
                    <a:pos x="482" y="544"/>
                  </a:cxn>
                  <a:cxn ang="0">
                    <a:pos x="509" y="454"/>
                  </a:cxn>
                  <a:cxn ang="0">
                    <a:pos x="520" y="355"/>
                  </a:cxn>
                  <a:cxn ang="0">
                    <a:pos x="514" y="258"/>
                  </a:cxn>
                  <a:cxn ang="0">
                    <a:pos x="485" y="174"/>
                  </a:cxn>
                  <a:cxn ang="0">
                    <a:pos x="433" y="112"/>
                  </a:cxn>
                  <a:cxn ang="0">
                    <a:pos x="341" y="75"/>
                  </a:cxn>
                  <a:cxn ang="0">
                    <a:pos x="246" y="61"/>
                  </a:cxn>
                  <a:cxn ang="0">
                    <a:pos x="174" y="71"/>
                  </a:cxn>
                  <a:cxn ang="0">
                    <a:pos x="121" y="101"/>
                  </a:cxn>
                  <a:cxn ang="0">
                    <a:pos x="84" y="149"/>
                  </a:cxn>
                  <a:cxn ang="0">
                    <a:pos x="57" y="206"/>
                  </a:cxn>
                  <a:cxn ang="0">
                    <a:pos x="40" y="272"/>
                  </a:cxn>
                  <a:cxn ang="0">
                    <a:pos x="28" y="339"/>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0" name="Freeform 5"/>
              <p:cNvSpPr>
                <a:spLocks/>
              </p:cNvSpPr>
              <p:nvPr userDrawn="1"/>
            </p:nvSpPr>
            <p:spPr bwMode="ltGray">
              <a:xfrm rot="12185230" flipV="1">
                <a:off x="4028" y="1799"/>
                <a:ext cx="571" cy="531"/>
              </a:xfrm>
              <a:custGeom>
                <a:avLst/>
                <a:gdLst/>
                <a:ahLst/>
                <a:cxnLst>
                  <a:cxn ang="0">
                    <a:pos x="0" y="0"/>
                  </a:cxn>
                  <a:cxn ang="0">
                    <a:pos x="0" y="25"/>
                  </a:cxn>
                  <a:cxn ang="0">
                    <a:pos x="3" y="50"/>
                  </a:cxn>
                  <a:cxn ang="0">
                    <a:pos x="6" y="75"/>
                  </a:cxn>
                  <a:cxn ang="0">
                    <a:pos x="11" y="98"/>
                  </a:cxn>
                  <a:cxn ang="0">
                    <a:pos x="18" y="119"/>
                  </a:cxn>
                  <a:cxn ang="0">
                    <a:pos x="27" y="141"/>
                  </a:cxn>
                  <a:cxn ang="0">
                    <a:pos x="38" y="161"/>
                  </a:cxn>
                  <a:cxn ang="0">
                    <a:pos x="51" y="178"/>
                  </a:cxn>
                  <a:cxn ang="0">
                    <a:pos x="67" y="194"/>
                  </a:cxn>
                  <a:cxn ang="0">
                    <a:pos x="86" y="208"/>
                  </a:cxn>
                  <a:cxn ang="0">
                    <a:pos x="106" y="219"/>
                  </a:cxn>
                  <a:cxn ang="0">
                    <a:pos x="131" y="228"/>
                  </a:cxn>
                  <a:cxn ang="0">
                    <a:pos x="158" y="234"/>
                  </a:cxn>
                  <a:cxn ang="0">
                    <a:pos x="188" y="237"/>
                  </a:cxn>
                  <a:cxn ang="0">
                    <a:pos x="220" y="236"/>
                  </a:cxn>
                  <a:cxn ang="0">
                    <a:pos x="257" y="232"/>
                  </a:cxn>
                  <a:cxn ang="0">
                    <a:pos x="224" y="227"/>
                  </a:cxn>
                  <a:cxn ang="0">
                    <a:pos x="195" y="220"/>
                  </a:cxn>
                  <a:cxn ang="0">
                    <a:pos x="170" y="212"/>
                  </a:cxn>
                  <a:cxn ang="0">
                    <a:pos x="148" y="204"/>
                  </a:cxn>
                  <a:cxn ang="0">
                    <a:pos x="128" y="193"/>
                  </a:cxn>
                  <a:cxn ang="0">
                    <a:pos x="112" y="182"/>
                  </a:cxn>
                  <a:cxn ang="0">
                    <a:pos x="97" y="169"/>
                  </a:cxn>
                  <a:cxn ang="0">
                    <a:pos x="84" y="155"/>
                  </a:cxn>
                  <a:cxn ang="0">
                    <a:pos x="72" y="141"/>
                  </a:cxn>
                  <a:cxn ang="0">
                    <a:pos x="61" y="125"/>
                  </a:cxn>
                  <a:cxn ang="0">
                    <a:pos x="52" y="107"/>
                  </a:cxn>
                  <a:cxn ang="0">
                    <a:pos x="43" y="88"/>
                  </a:cxn>
                  <a:cxn ang="0">
                    <a:pos x="33" y="69"/>
                  </a:cxn>
                  <a:cxn ang="0">
                    <a:pos x="23" y="47"/>
                  </a:cxn>
                  <a:cxn ang="0">
                    <a:pos x="12" y="24"/>
                  </a:cxn>
                  <a:cxn ang="0">
                    <a:pos x="0" y="0"/>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1" name="Freeform 6"/>
              <p:cNvSpPr>
                <a:spLocks/>
              </p:cNvSpPr>
              <p:nvPr userDrawn="1"/>
            </p:nvSpPr>
            <p:spPr bwMode="ltGray">
              <a:xfrm rot="12185230" flipV="1">
                <a:off x="3636" y="2164"/>
                <a:ext cx="277" cy="249"/>
              </a:xfrm>
              <a:custGeom>
                <a:avLst/>
                <a:gdLst/>
                <a:ahLst/>
                <a:cxnLst>
                  <a:cxn ang="0">
                    <a:pos x="77" y="0"/>
                  </a:cxn>
                  <a:cxn ang="0">
                    <a:pos x="124" y="108"/>
                  </a:cxn>
                  <a:cxn ang="0">
                    <a:pos x="120" y="107"/>
                  </a:cxn>
                  <a:cxn ang="0">
                    <a:pos x="107" y="105"/>
                  </a:cxn>
                  <a:cxn ang="0">
                    <a:pos x="89" y="101"/>
                  </a:cxn>
                  <a:cxn ang="0">
                    <a:pos x="68" y="99"/>
                  </a:cxn>
                  <a:cxn ang="0">
                    <a:pos x="45" y="97"/>
                  </a:cxn>
                  <a:cxn ang="0">
                    <a:pos x="25" y="98"/>
                  </a:cxn>
                  <a:cxn ang="0">
                    <a:pos x="9" y="102"/>
                  </a:cxn>
                  <a:cxn ang="0">
                    <a:pos x="0" y="110"/>
                  </a:cxn>
                  <a:cxn ang="0">
                    <a:pos x="4" y="98"/>
                  </a:cxn>
                  <a:cxn ang="0">
                    <a:pos x="8" y="89"/>
                  </a:cxn>
                  <a:cxn ang="0">
                    <a:pos x="16" y="82"/>
                  </a:cxn>
                  <a:cxn ang="0">
                    <a:pos x="25" y="76"/>
                  </a:cxn>
                  <a:cxn ang="0">
                    <a:pos x="36" y="72"/>
                  </a:cxn>
                  <a:cxn ang="0">
                    <a:pos x="47" y="71"/>
                  </a:cxn>
                  <a:cxn ang="0">
                    <a:pos x="59" y="71"/>
                  </a:cxn>
                  <a:cxn ang="0">
                    <a:pos x="72" y="74"/>
                  </a:cxn>
                  <a:cxn ang="0">
                    <a:pos x="73" y="71"/>
                  </a:cxn>
                  <a:cxn ang="0">
                    <a:pos x="70" y="56"/>
                  </a:cxn>
                  <a:cxn ang="0">
                    <a:pos x="67" y="38"/>
                  </a:cxn>
                  <a:cxn ang="0">
                    <a:pos x="65" y="30"/>
                  </a:cxn>
                  <a:cxn ang="0">
                    <a:pos x="63" y="30"/>
                  </a:cxn>
                  <a:cxn ang="0">
                    <a:pos x="61" y="29"/>
                  </a:cxn>
                  <a:cxn ang="0">
                    <a:pos x="59" y="26"/>
                  </a:cxn>
                  <a:cxn ang="0">
                    <a:pos x="57" y="23"/>
                  </a:cxn>
                  <a:cxn ang="0">
                    <a:pos x="57" y="19"/>
                  </a:cxn>
                  <a:cxn ang="0">
                    <a:pos x="59" y="14"/>
                  </a:cxn>
                  <a:cxn ang="0">
                    <a:pos x="66" y="8"/>
                  </a:cxn>
                  <a:cxn ang="0">
                    <a:pos x="77" y="0"/>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2" name="Freeform 7"/>
              <p:cNvSpPr>
                <a:spLocks/>
              </p:cNvSpPr>
              <p:nvPr userDrawn="1"/>
            </p:nvSpPr>
            <p:spPr bwMode="ltGray">
              <a:xfrm rot="12185230" flipV="1">
                <a:off x="3977" y="974"/>
                <a:ext cx="245" cy="347"/>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3" name="Freeform 8"/>
              <p:cNvSpPr>
                <a:spLocks/>
              </p:cNvSpPr>
              <p:nvPr userDrawn="1"/>
            </p:nvSpPr>
            <p:spPr bwMode="ltGray">
              <a:xfrm rot="12185230" flipV="1">
                <a:off x="3842" y="2207"/>
                <a:ext cx="103" cy="209"/>
              </a:xfrm>
              <a:custGeom>
                <a:avLst/>
                <a:gdLst/>
                <a:ahLst/>
                <a:cxnLst>
                  <a:cxn ang="0">
                    <a:pos x="31" y="0"/>
                  </a:cxn>
                  <a:cxn ang="0">
                    <a:pos x="20" y="38"/>
                  </a:cxn>
                  <a:cxn ang="0">
                    <a:pos x="15" y="62"/>
                  </a:cxn>
                  <a:cxn ang="0">
                    <a:pos x="11" y="79"/>
                  </a:cxn>
                  <a:cxn ang="0">
                    <a:pos x="0" y="94"/>
                  </a:cxn>
                  <a:cxn ang="0">
                    <a:pos x="12" y="88"/>
                  </a:cxn>
                  <a:cxn ang="0">
                    <a:pos x="23" y="80"/>
                  </a:cxn>
                  <a:cxn ang="0">
                    <a:pos x="32" y="69"/>
                  </a:cxn>
                  <a:cxn ang="0">
                    <a:pos x="40" y="57"/>
                  </a:cxn>
                  <a:cxn ang="0">
                    <a:pos x="45" y="44"/>
                  </a:cxn>
                  <a:cxn ang="0">
                    <a:pos x="46" y="30"/>
                  </a:cxn>
                  <a:cxn ang="0">
                    <a:pos x="42" y="15"/>
                  </a:cxn>
                  <a:cxn ang="0">
                    <a:pos x="31" y="0"/>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4" name="Freeform 9"/>
              <p:cNvSpPr>
                <a:spLocks/>
              </p:cNvSpPr>
              <p:nvPr userDrawn="1"/>
            </p:nvSpPr>
            <p:spPr bwMode="ltGray">
              <a:xfrm rot="12185230" flipV="1">
                <a:off x="3892" y="1325"/>
                <a:ext cx="120" cy="90"/>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45" name="Freeform 10"/>
              <p:cNvSpPr>
                <a:spLocks/>
              </p:cNvSpPr>
              <p:nvPr userDrawn="1"/>
            </p:nvSpPr>
            <p:spPr bwMode="ltGray">
              <a:xfrm rot="12185230" flipV="1">
                <a:off x="3009" y="2344"/>
                <a:ext cx="330" cy="2059"/>
              </a:xfrm>
              <a:custGeom>
                <a:avLst/>
                <a:gdLst/>
                <a:ahLst/>
                <a:cxnLst>
                  <a:cxn ang="0">
                    <a:pos x="0" y="0"/>
                  </a:cxn>
                  <a:cxn ang="0">
                    <a:pos x="6" y="6"/>
                  </a:cxn>
                  <a:cxn ang="0">
                    <a:pos x="16" y="14"/>
                  </a:cxn>
                  <a:cxn ang="0">
                    <a:pos x="28" y="24"/>
                  </a:cxn>
                  <a:cxn ang="0">
                    <a:pos x="41" y="37"/>
                  </a:cxn>
                  <a:cxn ang="0">
                    <a:pos x="58" y="53"/>
                  </a:cxn>
                  <a:cxn ang="0">
                    <a:pos x="73" y="70"/>
                  </a:cxn>
                  <a:cxn ang="0">
                    <a:pos x="88" y="90"/>
                  </a:cxn>
                  <a:cxn ang="0">
                    <a:pos x="100" y="113"/>
                  </a:cxn>
                  <a:cxn ang="0">
                    <a:pos x="112" y="137"/>
                  </a:cxn>
                  <a:cxn ang="0">
                    <a:pos x="120" y="165"/>
                  </a:cxn>
                  <a:cxn ang="0">
                    <a:pos x="124" y="196"/>
                  </a:cxn>
                  <a:cxn ang="0">
                    <a:pos x="126" y="228"/>
                  </a:cxn>
                  <a:cxn ang="0">
                    <a:pos x="120" y="264"/>
                  </a:cxn>
                  <a:cxn ang="0">
                    <a:pos x="109" y="302"/>
                  </a:cxn>
                  <a:cxn ang="0">
                    <a:pos x="92" y="342"/>
                  </a:cxn>
                  <a:cxn ang="0">
                    <a:pos x="67" y="386"/>
                  </a:cxn>
                  <a:cxn ang="0">
                    <a:pos x="39" y="436"/>
                  </a:cxn>
                  <a:cxn ang="0">
                    <a:pos x="21" y="482"/>
                  </a:cxn>
                  <a:cxn ang="0">
                    <a:pos x="10" y="525"/>
                  </a:cxn>
                  <a:cxn ang="0">
                    <a:pos x="6" y="566"/>
                  </a:cxn>
                  <a:cxn ang="0">
                    <a:pos x="6" y="605"/>
                  </a:cxn>
                  <a:cxn ang="0">
                    <a:pos x="8" y="641"/>
                  </a:cxn>
                  <a:cxn ang="0">
                    <a:pos x="12" y="673"/>
                  </a:cxn>
                  <a:cxn ang="0">
                    <a:pos x="14" y="704"/>
                  </a:cxn>
                  <a:cxn ang="0">
                    <a:pos x="41" y="688"/>
                  </a:cxn>
                  <a:cxn ang="0">
                    <a:pos x="39" y="680"/>
                  </a:cxn>
                  <a:cxn ang="0">
                    <a:pos x="36" y="657"/>
                  </a:cxn>
                  <a:cxn ang="0">
                    <a:pos x="33" y="622"/>
                  </a:cxn>
                  <a:cxn ang="0">
                    <a:pos x="35" y="575"/>
                  </a:cxn>
                  <a:cxn ang="0">
                    <a:pos x="41" y="519"/>
                  </a:cxn>
                  <a:cxn ang="0">
                    <a:pos x="58" y="455"/>
                  </a:cxn>
                  <a:cxn ang="0">
                    <a:pos x="86" y="386"/>
                  </a:cxn>
                  <a:cxn ang="0">
                    <a:pos x="129" y="313"/>
                  </a:cxn>
                  <a:cxn ang="0">
                    <a:pos x="143" y="279"/>
                  </a:cxn>
                  <a:cxn ang="0">
                    <a:pos x="149" y="235"/>
                  </a:cxn>
                  <a:cxn ang="0">
                    <a:pos x="144" y="184"/>
                  </a:cxn>
                  <a:cxn ang="0">
                    <a:pos x="131" y="134"/>
                  </a:cxn>
                  <a:cxn ang="0">
                    <a:pos x="109" y="85"/>
                  </a:cxn>
                  <a:cxn ang="0">
                    <a:pos x="81" y="44"/>
                  </a:cxn>
                  <a:cxn ang="0">
                    <a:pos x="44" y="14"/>
                  </a:cxn>
                  <a:cxn ang="0">
                    <a:pos x="0" y="0"/>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sp>
          <p:nvSpPr>
            <p:cNvPr id="6" name="Freeform 11"/>
            <p:cNvSpPr>
              <a:spLocks/>
            </p:cNvSpPr>
            <p:nvPr userDrawn="1"/>
          </p:nvSpPr>
          <p:spPr bwMode="ltGray">
            <a:xfrm rot="373331" flipH="1">
              <a:off x="22" y="1957"/>
              <a:ext cx="323" cy="649"/>
            </a:xfrm>
            <a:custGeom>
              <a:avLst/>
              <a:gdLst/>
              <a:ahLst/>
              <a:cxnLst>
                <a:cxn ang="0">
                  <a:pos x="94" y="0"/>
                </a:cxn>
                <a:cxn ang="0">
                  <a:pos x="105" y="9"/>
                </a:cxn>
                <a:cxn ang="0">
                  <a:pos x="115" y="27"/>
                </a:cxn>
                <a:cxn ang="0">
                  <a:pos x="123" y="50"/>
                </a:cxn>
                <a:cxn ang="0">
                  <a:pos x="128" y="78"/>
                </a:cxn>
                <a:cxn ang="0">
                  <a:pos x="127" y="111"/>
                </a:cxn>
                <a:cxn ang="0">
                  <a:pos x="116" y="145"/>
                </a:cxn>
                <a:cxn ang="0">
                  <a:pos x="94" y="181"/>
                </a:cxn>
                <a:cxn ang="0">
                  <a:pos x="60" y="217"/>
                </a:cxn>
                <a:cxn ang="0">
                  <a:pos x="49" y="213"/>
                </a:cxn>
                <a:cxn ang="0">
                  <a:pos x="38" y="210"/>
                </a:cxn>
                <a:cxn ang="0">
                  <a:pos x="26" y="205"/>
                </a:cxn>
                <a:cxn ang="0">
                  <a:pos x="16" y="201"/>
                </a:cxn>
                <a:cxn ang="0">
                  <a:pos x="8" y="196"/>
                </a:cxn>
                <a:cxn ang="0">
                  <a:pos x="2" y="190"/>
                </a:cxn>
                <a:cxn ang="0">
                  <a:pos x="0" y="183"/>
                </a:cxn>
                <a:cxn ang="0">
                  <a:pos x="1" y="178"/>
                </a:cxn>
                <a:cxn ang="0">
                  <a:pos x="13" y="171"/>
                </a:cxn>
                <a:cxn ang="0">
                  <a:pos x="29" y="161"/>
                </a:cxn>
                <a:cxn ang="0">
                  <a:pos x="46" y="150"/>
                </a:cxn>
                <a:cxn ang="0">
                  <a:pos x="63" y="134"/>
                </a:cxn>
                <a:cxn ang="0">
                  <a:pos x="79" y="112"/>
                </a:cxn>
                <a:cxn ang="0">
                  <a:pos x="91" y="83"/>
                </a:cxn>
                <a:cxn ang="0">
                  <a:pos x="97" y="46"/>
                </a:cxn>
                <a:cxn ang="0">
                  <a:pos x="94" y="0"/>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7" name="Freeform 12"/>
            <p:cNvSpPr>
              <a:spLocks/>
            </p:cNvSpPr>
            <p:nvPr userDrawn="1"/>
          </p:nvSpPr>
          <p:spPr bwMode="ltGray">
            <a:xfrm>
              <a:off x="168" y="1260"/>
              <a:ext cx="1259" cy="1532"/>
            </a:xfrm>
            <a:custGeom>
              <a:avLst/>
              <a:gdLst/>
              <a:ahLst/>
              <a:cxnLst>
                <a:cxn ang="0">
                  <a:pos x="891" y="1532"/>
                </a:cxn>
                <a:cxn ang="0">
                  <a:pos x="954" y="1452"/>
                </a:cxn>
                <a:cxn ang="0">
                  <a:pos x="1032" y="1338"/>
                </a:cxn>
                <a:cxn ang="0">
                  <a:pos x="1115" y="1188"/>
                </a:cxn>
                <a:cxn ang="0">
                  <a:pos x="1194" y="1023"/>
                </a:cxn>
                <a:cxn ang="0">
                  <a:pos x="1244" y="841"/>
                </a:cxn>
                <a:cxn ang="0">
                  <a:pos x="1259" y="647"/>
                </a:cxn>
                <a:cxn ang="0">
                  <a:pos x="1230" y="463"/>
                </a:cxn>
                <a:cxn ang="0">
                  <a:pos x="1140" y="294"/>
                </a:cxn>
                <a:cxn ang="0">
                  <a:pos x="1043" y="190"/>
                </a:cxn>
                <a:cxn ang="0">
                  <a:pos x="961" y="109"/>
                </a:cxn>
                <a:cxn ang="0">
                  <a:pos x="894" y="65"/>
                </a:cxn>
                <a:cxn ang="0">
                  <a:pos x="786" y="18"/>
                </a:cxn>
                <a:cxn ang="0">
                  <a:pos x="642" y="0"/>
                </a:cxn>
                <a:cxn ang="0">
                  <a:pos x="440" y="23"/>
                </a:cxn>
                <a:cxn ang="0">
                  <a:pos x="366" y="44"/>
                </a:cxn>
                <a:cxn ang="0">
                  <a:pos x="292" y="58"/>
                </a:cxn>
                <a:cxn ang="0">
                  <a:pos x="229" y="79"/>
                </a:cxn>
                <a:cxn ang="0">
                  <a:pos x="178" y="103"/>
                </a:cxn>
                <a:cxn ang="0">
                  <a:pos x="127" y="127"/>
                </a:cxn>
                <a:cxn ang="0">
                  <a:pos x="82" y="158"/>
                </a:cxn>
                <a:cxn ang="0">
                  <a:pos x="41" y="197"/>
                </a:cxn>
                <a:cxn ang="0">
                  <a:pos x="0" y="243"/>
                </a:cxn>
                <a:cxn ang="0">
                  <a:pos x="76" y="215"/>
                </a:cxn>
                <a:cxn ang="0">
                  <a:pos x="144" y="194"/>
                </a:cxn>
                <a:cxn ang="0">
                  <a:pos x="212" y="179"/>
                </a:cxn>
                <a:cxn ang="0">
                  <a:pos x="280" y="164"/>
                </a:cxn>
                <a:cxn ang="0">
                  <a:pos x="336" y="149"/>
                </a:cxn>
                <a:cxn ang="0">
                  <a:pos x="397" y="149"/>
                </a:cxn>
                <a:cxn ang="0">
                  <a:pos x="458" y="141"/>
                </a:cxn>
                <a:cxn ang="0">
                  <a:pos x="511" y="146"/>
                </a:cxn>
                <a:cxn ang="0">
                  <a:pos x="565" y="152"/>
                </a:cxn>
                <a:cxn ang="0">
                  <a:pos x="618" y="166"/>
                </a:cxn>
                <a:cxn ang="0">
                  <a:pos x="669" y="186"/>
                </a:cxn>
                <a:cxn ang="0">
                  <a:pos x="715" y="205"/>
                </a:cxn>
                <a:cxn ang="0">
                  <a:pos x="760" y="239"/>
                </a:cxn>
                <a:cxn ang="0">
                  <a:pos x="811" y="267"/>
                </a:cxn>
                <a:cxn ang="0">
                  <a:pos x="855" y="307"/>
                </a:cxn>
                <a:cxn ang="0">
                  <a:pos x="899" y="348"/>
                </a:cxn>
                <a:cxn ang="0">
                  <a:pos x="971" y="464"/>
                </a:cxn>
                <a:cxn ang="0">
                  <a:pos x="1016" y="606"/>
                </a:cxn>
                <a:cxn ang="0">
                  <a:pos x="1027" y="774"/>
                </a:cxn>
                <a:cxn ang="0">
                  <a:pos x="1022" y="939"/>
                </a:cxn>
                <a:cxn ang="0">
                  <a:pos x="1002" y="1117"/>
                </a:cxn>
                <a:cxn ang="0">
                  <a:pos x="966" y="1279"/>
                </a:cxn>
                <a:cxn ang="0">
                  <a:pos x="933" y="1421"/>
                </a:cxn>
                <a:cxn ang="0">
                  <a:pos x="891" y="1532"/>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8" name="Freeform 13"/>
            <p:cNvSpPr>
              <a:spLocks/>
            </p:cNvSpPr>
            <p:nvPr userDrawn="1"/>
          </p:nvSpPr>
          <p:spPr bwMode="ltGray">
            <a:xfrm>
              <a:off x="0" y="2610"/>
              <a:ext cx="801" cy="459"/>
            </a:xfrm>
            <a:custGeom>
              <a:avLst/>
              <a:gdLst/>
              <a:ahLst/>
              <a:cxnLst>
                <a:cxn ang="0">
                  <a:pos x="0" y="0"/>
                </a:cxn>
                <a:cxn ang="0">
                  <a:pos x="37" y="69"/>
                </a:cxn>
                <a:cxn ang="0">
                  <a:pos x="68" y="132"/>
                </a:cxn>
                <a:cxn ang="0">
                  <a:pos x="110" y="188"/>
                </a:cxn>
                <a:cxn ang="0">
                  <a:pos x="149" y="229"/>
                </a:cxn>
                <a:cxn ang="0">
                  <a:pos x="192" y="278"/>
                </a:cxn>
                <a:cxn ang="0">
                  <a:pos x="250" y="314"/>
                </a:cxn>
                <a:cxn ang="0">
                  <a:pos x="308" y="336"/>
                </a:cxn>
                <a:cxn ang="0">
                  <a:pos x="365" y="365"/>
                </a:cxn>
                <a:cxn ang="0">
                  <a:pos x="430" y="381"/>
                </a:cxn>
                <a:cxn ang="0">
                  <a:pos x="501" y="390"/>
                </a:cxn>
                <a:cxn ang="0">
                  <a:pos x="573" y="392"/>
                </a:cxn>
                <a:cxn ang="0">
                  <a:pos x="646" y="381"/>
                </a:cxn>
                <a:cxn ang="0">
                  <a:pos x="726" y="362"/>
                </a:cxn>
                <a:cxn ang="0">
                  <a:pos x="801" y="335"/>
                </a:cxn>
                <a:cxn ang="0">
                  <a:pos x="731" y="377"/>
                </a:cxn>
                <a:cxn ang="0">
                  <a:pos x="662" y="404"/>
                </a:cxn>
                <a:cxn ang="0">
                  <a:pos x="594" y="432"/>
                </a:cxn>
                <a:cxn ang="0">
                  <a:pos x="532" y="445"/>
                </a:cxn>
                <a:cxn ang="0">
                  <a:pos x="471" y="459"/>
                </a:cxn>
                <a:cxn ang="0">
                  <a:pos x="411" y="458"/>
                </a:cxn>
                <a:cxn ang="0">
                  <a:pos x="350" y="458"/>
                </a:cxn>
                <a:cxn ang="0">
                  <a:pos x="291" y="450"/>
                </a:cxn>
                <a:cxn ang="0">
                  <a:pos x="244" y="436"/>
                </a:cxn>
                <a:cxn ang="0">
                  <a:pos x="192" y="415"/>
                </a:cxn>
                <a:cxn ang="0">
                  <a:pos x="145" y="394"/>
                </a:cxn>
                <a:cxn ang="0">
                  <a:pos x="100" y="373"/>
                </a:cxn>
                <a:cxn ang="0">
                  <a:pos x="60" y="347"/>
                </a:cxn>
                <a:cxn ang="0">
                  <a:pos x="0" y="294"/>
                </a:cxn>
                <a:cxn ang="0">
                  <a:pos x="0" y="0"/>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9" name="Freeform 14"/>
            <p:cNvSpPr>
              <a:spLocks/>
            </p:cNvSpPr>
            <p:nvPr userDrawn="1"/>
          </p:nvSpPr>
          <p:spPr bwMode="ltGray">
            <a:xfrm rot="373331" flipH="1">
              <a:off x="898" y="2855"/>
              <a:ext cx="354" cy="464"/>
            </a:xfrm>
            <a:custGeom>
              <a:avLst/>
              <a:gdLst/>
              <a:ahLst/>
              <a:cxnLst>
                <a:cxn ang="0">
                  <a:pos x="75" y="0"/>
                </a:cxn>
                <a:cxn ang="0">
                  <a:pos x="0" y="25"/>
                </a:cxn>
                <a:cxn ang="0">
                  <a:pos x="3" y="26"/>
                </a:cxn>
                <a:cxn ang="0">
                  <a:pos x="14" y="29"/>
                </a:cxn>
                <a:cxn ang="0">
                  <a:pos x="29" y="36"/>
                </a:cxn>
                <a:cxn ang="0">
                  <a:pos x="46" y="47"/>
                </a:cxn>
                <a:cxn ang="0">
                  <a:pos x="66" y="62"/>
                </a:cxn>
                <a:cxn ang="0">
                  <a:pos x="84" y="80"/>
                </a:cxn>
                <a:cxn ang="0">
                  <a:pos x="102" y="103"/>
                </a:cxn>
                <a:cxn ang="0">
                  <a:pos x="116" y="132"/>
                </a:cxn>
                <a:cxn ang="0">
                  <a:pos x="117" y="120"/>
                </a:cxn>
                <a:cxn ang="0">
                  <a:pos x="115" y="107"/>
                </a:cxn>
                <a:cxn ang="0">
                  <a:pos x="108" y="90"/>
                </a:cxn>
                <a:cxn ang="0">
                  <a:pos x="99" y="74"/>
                </a:cxn>
                <a:cxn ang="0">
                  <a:pos x="89" y="58"/>
                </a:cxn>
                <a:cxn ang="0">
                  <a:pos x="78" y="45"/>
                </a:cxn>
                <a:cxn ang="0">
                  <a:pos x="67" y="36"/>
                </a:cxn>
                <a:cxn ang="0">
                  <a:pos x="58" y="32"/>
                </a:cxn>
                <a:cxn ang="0">
                  <a:pos x="69" y="29"/>
                </a:cxn>
                <a:cxn ang="0">
                  <a:pos x="79" y="28"/>
                </a:cxn>
                <a:cxn ang="0">
                  <a:pos x="89" y="26"/>
                </a:cxn>
                <a:cxn ang="0">
                  <a:pos x="98" y="25"/>
                </a:cxn>
                <a:cxn ang="0">
                  <a:pos x="105" y="24"/>
                </a:cxn>
                <a:cxn ang="0">
                  <a:pos x="109" y="22"/>
                </a:cxn>
                <a:cxn ang="0">
                  <a:pos x="113" y="21"/>
                </a:cxn>
                <a:cxn ang="0">
                  <a:pos x="114" y="21"/>
                </a:cxn>
                <a:cxn ang="0">
                  <a:pos x="75" y="0"/>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0" name="Freeform 15"/>
            <p:cNvSpPr>
              <a:spLocks/>
            </p:cNvSpPr>
            <p:nvPr userDrawn="1"/>
          </p:nvSpPr>
          <p:spPr bwMode="ltGray">
            <a:xfrm rot="373331" flipH="1">
              <a:off x="799" y="2979"/>
              <a:ext cx="87" cy="274"/>
            </a:xfrm>
            <a:custGeom>
              <a:avLst/>
              <a:gdLst/>
              <a:ahLst/>
              <a:cxnLst>
                <a:cxn ang="0">
                  <a:pos x="29" y="0"/>
                </a:cxn>
                <a:cxn ang="0">
                  <a:pos x="23" y="0"/>
                </a:cxn>
                <a:cxn ang="0">
                  <a:pos x="16" y="4"/>
                </a:cxn>
                <a:cxn ang="0">
                  <a:pos x="9" y="9"/>
                </a:cxn>
                <a:cxn ang="0">
                  <a:pos x="4" y="19"/>
                </a:cxn>
                <a:cxn ang="0">
                  <a:pos x="1" y="30"/>
                </a:cxn>
                <a:cxn ang="0">
                  <a:pos x="0" y="44"/>
                </a:cxn>
                <a:cxn ang="0">
                  <a:pos x="3" y="60"/>
                </a:cxn>
                <a:cxn ang="0">
                  <a:pos x="11" y="77"/>
                </a:cxn>
                <a:cxn ang="0">
                  <a:pos x="15" y="53"/>
                </a:cxn>
                <a:cxn ang="0">
                  <a:pos x="19" y="37"/>
                </a:cxn>
                <a:cxn ang="0">
                  <a:pos x="23" y="22"/>
                </a:cxn>
                <a:cxn ang="0">
                  <a:pos x="29" y="0"/>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1" name="Freeform 16"/>
            <p:cNvSpPr>
              <a:spLocks/>
            </p:cNvSpPr>
            <p:nvPr userDrawn="1"/>
          </p:nvSpPr>
          <p:spPr bwMode="ltGray">
            <a:xfrm>
              <a:off x="1190" y="3273"/>
              <a:ext cx="1108" cy="1047"/>
            </a:xfrm>
            <a:custGeom>
              <a:avLst/>
              <a:gdLst/>
              <a:ahLst/>
              <a:cxnLst>
                <a:cxn ang="0">
                  <a:pos x="784" y="1047"/>
                </a:cxn>
                <a:cxn ang="0">
                  <a:pos x="692" y="1011"/>
                </a:cxn>
                <a:cxn ang="0">
                  <a:pos x="607" y="945"/>
                </a:cxn>
                <a:cxn ang="0">
                  <a:pos x="517" y="861"/>
                </a:cxn>
                <a:cxn ang="0">
                  <a:pos x="432" y="776"/>
                </a:cxn>
                <a:cxn ang="0">
                  <a:pos x="350" y="677"/>
                </a:cxn>
                <a:cxn ang="0">
                  <a:pos x="266" y="563"/>
                </a:cxn>
                <a:cxn ang="0">
                  <a:pos x="188" y="447"/>
                </a:cxn>
                <a:cxn ang="0">
                  <a:pos x="122" y="325"/>
                </a:cxn>
                <a:cxn ang="0">
                  <a:pos x="65" y="211"/>
                </a:cxn>
                <a:cxn ang="0">
                  <a:pos x="21" y="101"/>
                </a:cxn>
                <a:cxn ang="0">
                  <a:pos x="0" y="0"/>
                </a:cxn>
                <a:cxn ang="0">
                  <a:pos x="109" y="217"/>
                </a:cxn>
                <a:cxn ang="0">
                  <a:pos x="209" y="378"/>
                </a:cxn>
                <a:cxn ang="0">
                  <a:pos x="294" y="500"/>
                </a:cxn>
                <a:cxn ang="0">
                  <a:pos x="373" y="590"/>
                </a:cxn>
                <a:cxn ang="0">
                  <a:pos x="441" y="661"/>
                </a:cxn>
                <a:cxn ang="0">
                  <a:pos x="506" y="713"/>
                </a:cxn>
                <a:cxn ang="0">
                  <a:pos x="564" y="754"/>
                </a:cxn>
                <a:cxn ang="0">
                  <a:pos x="620" y="801"/>
                </a:cxn>
                <a:cxn ang="0">
                  <a:pos x="754" y="899"/>
                </a:cxn>
                <a:cxn ang="0">
                  <a:pos x="925" y="977"/>
                </a:cxn>
                <a:cxn ang="0">
                  <a:pos x="1108" y="1047"/>
                </a:cxn>
                <a:cxn ang="0">
                  <a:pos x="784" y="10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nvGrpSpPr>
            <p:cNvPr id="12" name="Group 17"/>
            <p:cNvGrpSpPr>
              <a:grpSpLocks/>
            </p:cNvGrpSpPr>
            <p:nvPr userDrawn="1"/>
          </p:nvGrpSpPr>
          <p:grpSpPr bwMode="auto">
            <a:xfrm rot="3220060">
              <a:off x="2636" y="751"/>
              <a:ext cx="569" cy="636"/>
              <a:chOff x="1727" y="866"/>
              <a:chExt cx="129" cy="157"/>
            </a:xfrm>
          </p:grpSpPr>
          <p:sp>
            <p:nvSpPr>
              <p:cNvPr id="36" name="Freeform 18"/>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7" name="Freeform 19"/>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8" name="Freeform 20"/>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13" name="Group 21"/>
            <p:cNvGrpSpPr>
              <a:grpSpLocks/>
            </p:cNvGrpSpPr>
            <p:nvPr userDrawn="1"/>
          </p:nvGrpSpPr>
          <p:grpSpPr bwMode="auto">
            <a:xfrm rot="-6691250">
              <a:off x="3641" y="125"/>
              <a:ext cx="356" cy="608"/>
              <a:chOff x="1729" y="866"/>
              <a:chExt cx="129" cy="157"/>
            </a:xfrm>
          </p:grpSpPr>
          <p:sp>
            <p:nvSpPr>
              <p:cNvPr id="33" name="Freeform 22"/>
              <p:cNvSpPr>
                <a:spLocks/>
              </p:cNvSpPr>
              <p:nvPr userDrawn="1"/>
            </p:nvSpPr>
            <p:spPr bwMode="ltGray">
              <a:xfrm>
                <a:off x="1730"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4" name="Freeform 23"/>
              <p:cNvSpPr>
                <a:spLocks/>
              </p:cNvSpPr>
              <p:nvPr userDrawn="1"/>
            </p:nvSpPr>
            <p:spPr bwMode="ltGray">
              <a:xfrm>
                <a:off x="1789"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5" name="Freeform 24"/>
              <p:cNvSpPr>
                <a:spLocks/>
              </p:cNvSpPr>
              <p:nvPr userDrawn="1"/>
            </p:nvSpPr>
            <p:spPr bwMode="ltGray">
              <a:xfrm>
                <a:off x="1773"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14" name="Group 25"/>
            <p:cNvGrpSpPr>
              <a:grpSpLocks/>
            </p:cNvGrpSpPr>
            <p:nvPr userDrawn="1"/>
          </p:nvGrpSpPr>
          <p:grpSpPr bwMode="auto">
            <a:xfrm rot="8524840">
              <a:off x="677" y="3307"/>
              <a:ext cx="500" cy="500"/>
              <a:chOff x="1727" y="868"/>
              <a:chExt cx="129" cy="156"/>
            </a:xfrm>
          </p:grpSpPr>
          <p:sp>
            <p:nvSpPr>
              <p:cNvPr id="30" name="Freeform 26"/>
              <p:cNvSpPr>
                <a:spLocks/>
              </p:cNvSpPr>
              <p:nvPr userDrawn="1"/>
            </p:nvSpPr>
            <p:spPr bwMode="ltGray">
              <a:xfrm>
                <a:off x="1727" y="869"/>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1" name="Freeform 27"/>
              <p:cNvSpPr>
                <a:spLocks/>
              </p:cNvSpPr>
              <p:nvPr userDrawn="1"/>
            </p:nvSpPr>
            <p:spPr bwMode="ltGray">
              <a:xfrm>
                <a:off x="1786" y="897"/>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32" name="Freeform 28"/>
              <p:cNvSpPr>
                <a:spLocks/>
              </p:cNvSpPr>
              <p:nvPr userDrawn="1"/>
            </p:nvSpPr>
            <p:spPr bwMode="ltGray">
              <a:xfrm>
                <a:off x="1772" y="1000"/>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15" name="Group 29"/>
            <p:cNvGrpSpPr>
              <a:grpSpLocks/>
            </p:cNvGrpSpPr>
            <p:nvPr userDrawn="1"/>
          </p:nvGrpSpPr>
          <p:grpSpPr bwMode="auto">
            <a:xfrm rot="4106450" flipH="1">
              <a:off x="404" y="268"/>
              <a:ext cx="708" cy="891"/>
              <a:chOff x="1727" y="866"/>
              <a:chExt cx="129" cy="157"/>
            </a:xfrm>
          </p:grpSpPr>
          <p:sp>
            <p:nvSpPr>
              <p:cNvPr id="27" name="Freeform 30"/>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8" name="Freeform 31"/>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9" name="Freeform 32"/>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16" name="Group 33"/>
            <p:cNvGrpSpPr>
              <a:grpSpLocks/>
            </p:cNvGrpSpPr>
            <p:nvPr userDrawn="1"/>
          </p:nvGrpSpPr>
          <p:grpSpPr bwMode="auto">
            <a:xfrm rot="10015322" flipH="1">
              <a:off x="4618" y="2392"/>
              <a:ext cx="708" cy="891"/>
              <a:chOff x="1727" y="866"/>
              <a:chExt cx="129" cy="157"/>
            </a:xfrm>
          </p:grpSpPr>
          <p:sp>
            <p:nvSpPr>
              <p:cNvPr id="24" name="Freeform 34"/>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5" name="Freeform 35"/>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6" name="Freeform 36"/>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sp>
          <p:nvSpPr>
            <p:cNvPr id="17" name="Freeform 37"/>
            <p:cNvSpPr>
              <a:spLocks/>
            </p:cNvSpPr>
            <p:nvPr userDrawn="1"/>
          </p:nvSpPr>
          <p:spPr bwMode="ltGray">
            <a:xfrm>
              <a:off x="1217" y="2"/>
              <a:ext cx="862" cy="886"/>
            </a:xfrm>
            <a:custGeom>
              <a:avLst/>
              <a:gdLst/>
              <a:ahLst/>
              <a:cxnLst>
                <a:cxn ang="0">
                  <a:pos x="0" y="0"/>
                </a:cxn>
                <a:cxn ang="0">
                  <a:pos x="6" y="107"/>
                </a:cxn>
                <a:cxn ang="0">
                  <a:pos x="37" y="262"/>
                </a:cxn>
                <a:cxn ang="0">
                  <a:pos x="83" y="410"/>
                </a:cxn>
                <a:cxn ang="0">
                  <a:pos x="149" y="546"/>
                </a:cxn>
                <a:cxn ang="0">
                  <a:pos x="237" y="666"/>
                </a:cxn>
                <a:cxn ang="0">
                  <a:pos x="338" y="764"/>
                </a:cxn>
                <a:cxn ang="0">
                  <a:pos x="450" y="838"/>
                </a:cxn>
                <a:cxn ang="0">
                  <a:pos x="579" y="879"/>
                </a:cxn>
                <a:cxn ang="0">
                  <a:pos x="714" y="886"/>
                </a:cxn>
                <a:cxn ang="0">
                  <a:pos x="862" y="851"/>
                </a:cxn>
                <a:cxn ang="0">
                  <a:pos x="784" y="856"/>
                </a:cxn>
                <a:cxn ang="0">
                  <a:pos x="700" y="835"/>
                </a:cxn>
                <a:cxn ang="0">
                  <a:pos x="621" y="794"/>
                </a:cxn>
                <a:cxn ang="0">
                  <a:pos x="542" y="728"/>
                </a:cxn>
                <a:cxn ang="0">
                  <a:pos x="466" y="649"/>
                </a:cxn>
                <a:cxn ang="0">
                  <a:pos x="397" y="557"/>
                </a:cxn>
                <a:cxn ang="0">
                  <a:pos x="334" y="454"/>
                </a:cxn>
                <a:cxn ang="0">
                  <a:pos x="279" y="339"/>
                </a:cxn>
                <a:cxn ang="0">
                  <a:pos x="238" y="225"/>
                </a:cxn>
                <a:cxn ang="0">
                  <a:pos x="205" y="105"/>
                </a:cxn>
                <a:cxn ang="0">
                  <a:pos x="184" y="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8" name="Freeform 38"/>
            <p:cNvSpPr>
              <a:spLocks/>
            </p:cNvSpPr>
            <p:nvPr userDrawn="1"/>
          </p:nvSpPr>
          <p:spPr bwMode="ltGray">
            <a:xfrm rot="9832527" flipV="1">
              <a:off x="2158" y="102"/>
              <a:ext cx="681" cy="593"/>
            </a:xfrm>
            <a:custGeom>
              <a:avLst/>
              <a:gdLst/>
              <a:ahLst/>
              <a:cxnLst>
                <a:cxn ang="0">
                  <a:pos x="0" y="0"/>
                </a:cxn>
                <a:cxn ang="0">
                  <a:pos x="0" y="25"/>
                </a:cxn>
                <a:cxn ang="0">
                  <a:pos x="3" y="50"/>
                </a:cxn>
                <a:cxn ang="0">
                  <a:pos x="6" y="75"/>
                </a:cxn>
                <a:cxn ang="0">
                  <a:pos x="11" y="98"/>
                </a:cxn>
                <a:cxn ang="0">
                  <a:pos x="18" y="119"/>
                </a:cxn>
                <a:cxn ang="0">
                  <a:pos x="27" y="141"/>
                </a:cxn>
                <a:cxn ang="0">
                  <a:pos x="38" y="161"/>
                </a:cxn>
                <a:cxn ang="0">
                  <a:pos x="51" y="178"/>
                </a:cxn>
                <a:cxn ang="0">
                  <a:pos x="67" y="194"/>
                </a:cxn>
                <a:cxn ang="0">
                  <a:pos x="86" y="208"/>
                </a:cxn>
                <a:cxn ang="0">
                  <a:pos x="106" y="219"/>
                </a:cxn>
                <a:cxn ang="0">
                  <a:pos x="131" y="228"/>
                </a:cxn>
                <a:cxn ang="0">
                  <a:pos x="158" y="234"/>
                </a:cxn>
                <a:cxn ang="0">
                  <a:pos x="188" y="237"/>
                </a:cxn>
                <a:cxn ang="0">
                  <a:pos x="220" y="236"/>
                </a:cxn>
                <a:cxn ang="0">
                  <a:pos x="257" y="232"/>
                </a:cxn>
                <a:cxn ang="0">
                  <a:pos x="224" y="227"/>
                </a:cxn>
                <a:cxn ang="0">
                  <a:pos x="195" y="220"/>
                </a:cxn>
                <a:cxn ang="0">
                  <a:pos x="170" y="212"/>
                </a:cxn>
                <a:cxn ang="0">
                  <a:pos x="148" y="204"/>
                </a:cxn>
                <a:cxn ang="0">
                  <a:pos x="128" y="193"/>
                </a:cxn>
                <a:cxn ang="0">
                  <a:pos x="112" y="182"/>
                </a:cxn>
                <a:cxn ang="0">
                  <a:pos x="97" y="169"/>
                </a:cxn>
                <a:cxn ang="0">
                  <a:pos x="84" y="155"/>
                </a:cxn>
                <a:cxn ang="0">
                  <a:pos x="72" y="141"/>
                </a:cxn>
                <a:cxn ang="0">
                  <a:pos x="61" y="125"/>
                </a:cxn>
                <a:cxn ang="0">
                  <a:pos x="52" y="107"/>
                </a:cxn>
                <a:cxn ang="0">
                  <a:pos x="43" y="88"/>
                </a:cxn>
                <a:cxn ang="0">
                  <a:pos x="33" y="69"/>
                </a:cxn>
                <a:cxn ang="0">
                  <a:pos x="23" y="47"/>
                </a:cxn>
                <a:cxn ang="0">
                  <a:pos x="12" y="24"/>
                </a:cxn>
                <a:cxn ang="0">
                  <a:pos x="0" y="0"/>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 name="Freeform 39"/>
            <p:cNvSpPr>
              <a:spLocks/>
            </p:cNvSpPr>
            <p:nvPr userDrawn="1"/>
          </p:nvSpPr>
          <p:spPr bwMode="ltGray">
            <a:xfrm rot="9832527" flipV="1">
              <a:off x="1997" y="858"/>
              <a:ext cx="330" cy="278"/>
            </a:xfrm>
            <a:custGeom>
              <a:avLst/>
              <a:gdLst/>
              <a:ahLst/>
              <a:cxnLst>
                <a:cxn ang="0">
                  <a:pos x="77" y="0"/>
                </a:cxn>
                <a:cxn ang="0">
                  <a:pos x="124" y="108"/>
                </a:cxn>
                <a:cxn ang="0">
                  <a:pos x="120" y="107"/>
                </a:cxn>
                <a:cxn ang="0">
                  <a:pos x="107" y="105"/>
                </a:cxn>
                <a:cxn ang="0">
                  <a:pos x="89" y="101"/>
                </a:cxn>
                <a:cxn ang="0">
                  <a:pos x="68" y="99"/>
                </a:cxn>
                <a:cxn ang="0">
                  <a:pos x="45" y="97"/>
                </a:cxn>
                <a:cxn ang="0">
                  <a:pos x="25" y="98"/>
                </a:cxn>
                <a:cxn ang="0">
                  <a:pos x="9" y="102"/>
                </a:cxn>
                <a:cxn ang="0">
                  <a:pos x="0" y="110"/>
                </a:cxn>
                <a:cxn ang="0">
                  <a:pos x="4" y="98"/>
                </a:cxn>
                <a:cxn ang="0">
                  <a:pos x="8" y="89"/>
                </a:cxn>
                <a:cxn ang="0">
                  <a:pos x="16" y="82"/>
                </a:cxn>
                <a:cxn ang="0">
                  <a:pos x="25" y="76"/>
                </a:cxn>
                <a:cxn ang="0">
                  <a:pos x="36" y="72"/>
                </a:cxn>
                <a:cxn ang="0">
                  <a:pos x="47" y="71"/>
                </a:cxn>
                <a:cxn ang="0">
                  <a:pos x="59" y="71"/>
                </a:cxn>
                <a:cxn ang="0">
                  <a:pos x="72" y="74"/>
                </a:cxn>
                <a:cxn ang="0">
                  <a:pos x="73" y="71"/>
                </a:cxn>
                <a:cxn ang="0">
                  <a:pos x="70" y="56"/>
                </a:cxn>
                <a:cxn ang="0">
                  <a:pos x="67" y="38"/>
                </a:cxn>
                <a:cxn ang="0">
                  <a:pos x="65" y="30"/>
                </a:cxn>
                <a:cxn ang="0">
                  <a:pos x="63" y="30"/>
                </a:cxn>
                <a:cxn ang="0">
                  <a:pos x="61" y="29"/>
                </a:cxn>
                <a:cxn ang="0">
                  <a:pos x="59" y="26"/>
                </a:cxn>
                <a:cxn ang="0">
                  <a:pos x="57" y="23"/>
                </a:cxn>
                <a:cxn ang="0">
                  <a:pos x="57" y="19"/>
                </a:cxn>
                <a:cxn ang="0">
                  <a:pos x="59" y="14"/>
                </a:cxn>
                <a:cxn ang="0">
                  <a:pos x="66" y="8"/>
                </a:cxn>
                <a:cxn ang="0">
                  <a:pos x="77" y="0"/>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0" name="Freeform 40"/>
            <p:cNvSpPr>
              <a:spLocks/>
            </p:cNvSpPr>
            <p:nvPr userDrawn="1"/>
          </p:nvSpPr>
          <p:spPr bwMode="ltGray">
            <a:xfrm rot="9832527" flipV="1">
              <a:off x="2224" y="808"/>
              <a:ext cx="123" cy="233"/>
            </a:xfrm>
            <a:custGeom>
              <a:avLst/>
              <a:gdLst/>
              <a:ahLst/>
              <a:cxnLst>
                <a:cxn ang="0">
                  <a:pos x="31" y="0"/>
                </a:cxn>
                <a:cxn ang="0">
                  <a:pos x="20" y="38"/>
                </a:cxn>
                <a:cxn ang="0">
                  <a:pos x="15" y="62"/>
                </a:cxn>
                <a:cxn ang="0">
                  <a:pos x="11" y="79"/>
                </a:cxn>
                <a:cxn ang="0">
                  <a:pos x="0" y="94"/>
                </a:cxn>
                <a:cxn ang="0">
                  <a:pos x="12" y="88"/>
                </a:cxn>
                <a:cxn ang="0">
                  <a:pos x="23" y="80"/>
                </a:cxn>
                <a:cxn ang="0">
                  <a:pos x="32" y="69"/>
                </a:cxn>
                <a:cxn ang="0">
                  <a:pos x="40" y="57"/>
                </a:cxn>
                <a:cxn ang="0">
                  <a:pos x="45" y="44"/>
                </a:cxn>
                <a:cxn ang="0">
                  <a:pos x="46" y="30"/>
                </a:cxn>
                <a:cxn ang="0">
                  <a:pos x="42" y="15"/>
                </a:cxn>
                <a:cxn ang="0">
                  <a:pos x="31" y="0"/>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1" name="Freeform 41"/>
            <p:cNvSpPr>
              <a:spLocks/>
            </p:cNvSpPr>
            <p:nvPr userDrawn="1"/>
          </p:nvSpPr>
          <p:spPr bwMode="ltGray">
            <a:xfrm>
              <a:off x="1603" y="0"/>
              <a:ext cx="124" cy="121"/>
            </a:xfrm>
            <a:custGeom>
              <a:avLst/>
              <a:gdLst/>
              <a:ahLst/>
              <a:cxnLst>
                <a:cxn ang="0">
                  <a:pos x="124" y="0"/>
                </a:cxn>
                <a:cxn ang="0">
                  <a:pos x="113" y="9"/>
                </a:cxn>
                <a:cxn ang="0">
                  <a:pos x="99" y="25"/>
                </a:cxn>
                <a:cxn ang="0">
                  <a:pos x="81" y="41"/>
                </a:cxn>
                <a:cxn ang="0">
                  <a:pos x="63" y="54"/>
                </a:cxn>
                <a:cxn ang="0">
                  <a:pos x="41" y="66"/>
                </a:cxn>
                <a:cxn ang="0">
                  <a:pos x="22" y="74"/>
                </a:cxn>
                <a:cxn ang="0">
                  <a:pos x="0" y="75"/>
                </a:cxn>
                <a:cxn ang="0">
                  <a:pos x="10" y="96"/>
                </a:cxn>
                <a:cxn ang="0">
                  <a:pos x="23" y="113"/>
                </a:cxn>
                <a:cxn ang="0">
                  <a:pos x="41" y="121"/>
                </a:cxn>
                <a:cxn ang="0">
                  <a:pos x="60" y="121"/>
                </a:cxn>
                <a:cxn ang="0">
                  <a:pos x="83" y="111"/>
                </a:cxn>
                <a:cxn ang="0">
                  <a:pos x="101" y="88"/>
                </a:cxn>
                <a:cxn ang="0">
                  <a:pos x="116" y="53"/>
                </a:cxn>
                <a:cxn ang="0">
                  <a:pos x="124" y="0"/>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2" name="Freeform 42"/>
            <p:cNvSpPr>
              <a:spLocks/>
            </p:cNvSpPr>
            <p:nvPr userDrawn="1"/>
          </p:nvSpPr>
          <p:spPr bwMode="ltGray">
            <a:xfrm rot="9832527" flipV="1">
              <a:off x="2173" y="1238"/>
              <a:ext cx="393" cy="2300"/>
            </a:xfrm>
            <a:custGeom>
              <a:avLst/>
              <a:gdLst/>
              <a:ahLst/>
              <a:cxnLst>
                <a:cxn ang="0">
                  <a:pos x="0" y="0"/>
                </a:cxn>
                <a:cxn ang="0">
                  <a:pos x="6" y="6"/>
                </a:cxn>
                <a:cxn ang="0">
                  <a:pos x="16" y="14"/>
                </a:cxn>
                <a:cxn ang="0">
                  <a:pos x="28" y="24"/>
                </a:cxn>
                <a:cxn ang="0">
                  <a:pos x="41" y="37"/>
                </a:cxn>
                <a:cxn ang="0">
                  <a:pos x="58" y="53"/>
                </a:cxn>
                <a:cxn ang="0">
                  <a:pos x="73" y="70"/>
                </a:cxn>
                <a:cxn ang="0">
                  <a:pos x="88" y="90"/>
                </a:cxn>
                <a:cxn ang="0">
                  <a:pos x="100" y="113"/>
                </a:cxn>
                <a:cxn ang="0">
                  <a:pos x="112" y="137"/>
                </a:cxn>
                <a:cxn ang="0">
                  <a:pos x="120" y="165"/>
                </a:cxn>
                <a:cxn ang="0">
                  <a:pos x="124" y="196"/>
                </a:cxn>
                <a:cxn ang="0">
                  <a:pos x="126" y="228"/>
                </a:cxn>
                <a:cxn ang="0">
                  <a:pos x="120" y="264"/>
                </a:cxn>
                <a:cxn ang="0">
                  <a:pos x="109" y="302"/>
                </a:cxn>
                <a:cxn ang="0">
                  <a:pos x="92" y="342"/>
                </a:cxn>
                <a:cxn ang="0">
                  <a:pos x="67" y="386"/>
                </a:cxn>
                <a:cxn ang="0">
                  <a:pos x="39" y="436"/>
                </a:cxn>
                <a:cxn ang="0">
                  <a:pos x="21" y="482"/>
                </a:cxn>
                <a:cxn ang="0">
                  <a:pos x="10" y="525"/>
                </a:cxn>
                <a:cxn ang="0">
                  <a:pos x="6" y="566"/>
                </a:cxn>
                <a:cxn ang="0">
                  <a:pos x="6" y="605"/>
                </a:cxn>
                <a:cxn ang="0">
                  <a:pos x="8" y="641"/>
                </a:cxn>
                <a:cxn ang="0">
                  <a:pos x="12" y="673"/>
                </a:cxn>
                <a:cxn ang="0">
                  <a:pos x="14" y="704"/>
                </a:cxn>
                <a:cxn ang="0">
                  <a:pos x="41" y="688"/>
                </a:cxn>
                <a:cxn ang="0">
                  <a:pos x="39" y="680"/>
                </a:cxn>
                <a:cxn ang="0">
                  <a:pos x="36" y="657"/>
                </a:cxn>
                <a:cxn ang="0">
                  <a:pos x="33" y="622"/>
                </a:cxn>
                <a:cxn ang="0">
                  <a:pos x="35" y="575"/>
                </a:cxn>
                <a:cxn ang="0">
                  <a:pos x="41" y="519"/>
                </a:cxn>
                <a:cxn ang="0">
                  <a:pos x="58" y="455"/>
                </a:cxn>
                <a:cxn ang="0">
                  <a:pos x="86" y="386"/>
                </a:cxn>
                <a:cxn ang="0">
                  <a:pos x="129" y="313"/>
                </a:cxn>
                <a:cxn ang="0">
                  <a:pos x="143" y="279"/>
                </a:cxn>
                <a:cxn ang="0">
                  <a:pos x="149" y="235"/>
                </a:cxn>
                <a:cxn ang="0">
                  <a:pos x="144" y="184"/>
                </a:cxn>
                <a:cxn ang="0">
                  <a:pos x="131" y="134"/>
                </a:cxn>
                <a:cxn ang="0">
                  <a:pos x="109" y="85"/>
                </a:cxn>
                <a:cxn ang="0">
                  <a:pos x="81" y="44"/>
                </a:cxn>
                <a:cxn ang="0">
                  <a:pos x="44" y="14"/>
                </a:cxn>
                <a:cxn ang="0">
                  <a:pos x="0" y="0"/>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23" name="Freeform 43"/>
            <p:cNvSpPr>
              <a:spLocks/>
            </p:cNvSpPr>
            <p:nvPr userDrawn="1"/>
          </p:nvSpPr>
          <p:spPr bwMode="ltGray">
            <a:xfrm>
              <a:off x="0" y="1848"/>
              <a:ext cx="36" cy="132"/>
            </a:xfrm>
            <a:custGeom>
              <a:avLst/>
              <a:gdLst/>
              <a:ahLst/>
              <a:cxnLst>
                <a:cxn ang="0">
                  <a:pos x="0" y="0"/>
                </a:cxn>
                <a:cxn ang="0">
                  <a:pos x="36" y="12"/>
                </a:cxn>
                <a:cxn ang="0">
                  <a:pos x="0" y="132"/>
                </a:cxn>
                <a:cxn ang="0">
                  <a:pos x="0" y="0"/>
                </a:cxn>
              </a:cxnLst>
              <a:rect l="0" t="0" r="r" b="b"/>
              <a:pathLst>
                <a:path w="36" h="132">
                  <a:moveTo>
                    <a:pt x="0" y="0"/>
                  </a:moveTo>
                  <a:lnTo>
                    <a:pt x="36" y="12"/>
                  </a:lnTo>
                  <a:lnTo>
                    <a:pt x="0" y="132"/>
                  </a:lnTo>
                  <a:lnTo>
                    <a:pt x="0" y="0"/>
                  </a:lnTo>
                  <a:close/>
                </a:path>
              </a:pathLst>
            </a:custGeom>
            <a:solidFill>
              <a:schemeClr val="folHlink"/>
            </a:solidFill>
            <a:ln w="9525">
              <a:noFill/>
              <a:round/>
              <a:headEnd/>
              <a:tailEnd/>
            </a:ln>
            <a:effectLst/>
          </p:spPr>
          <p:txBody>
            <a:bodyPr/>
            <a:lstStyle/>
            <a:p>
              <a:pPr>
                <a:buFontTx/>
                <a:buNone/>
                <a:defRPr/>
              </a:pPr>
              <a:endParaRPr lang="zh-CN" altLang="en-US">
                <a:solidFill>
                  <a:srgbClr val="006699"/>
                </a:solidFill>
                <a:latin typeface="Verdana" pitchFamily="34" charset="0"/>
              </a:endParaRPr>
            </a:p>
          </p:txBody>
        </p:sp>
      </p:grpSp>
      <p:sp>
        <p:nvSpPr>
          <p:cNvPr id="20527" name="Rectangle 47"/>
          <p:cNvSpPr>
            <a:spLocks noGrp="1" noChangeArrowheads="1"/>
          </p:cNvSpPr>
          <p:nvPr>
            <p:ph type="ctrTitle"/>
          </p:nvPr>
        </p:nvSpPr>
        <p:spPr>
          <a:xfrm>
            <a:off x="2455863" y="596900"/>
            <a:ext cx="6192837" cy="3581400"/>
          </a:xfrm>
        </p:spPr>
        <p:txBody>
          <a:bodyPr/>
          <a:lstStyle>
            <a:lvl1pPr>
              <a:defRPr sz="5200" b="1"/>
            </a:lvl1pPr>
          </a:lstStyle>
          <a:p>
            <a:r>
              <a:rPr lang="zh-CN" altLang="en-US"/>
              <a:t>单击此处编辑母版标题样式</a:t>
            </a:r>
          </a:p>
        </p:txBody>
      </p:sp>
      <p:sp>
        <p:nvSpPr>
          <p:cNvPr id="20528" name="Rectangle 48"/>
          <p:cNvSpPr>
            <a:spLocks noGrp="1" noChangeArrowheads="1"/>
          </p:cNvSpPr>
          <p:nvPr>
            <p:ph type="subTitle" idx="1"/>
          </p:nvPr>
        </p:nvSpPr>
        <p:spPr>
          <a:xfrm>
            <a:off x="2489200" y="4279900"/>
            <a:ext cx="6146800" cy="1485900"/>
          </a:xfrm>
        </p:spPr>
        <p:txBody>
          <a:bodyPr/>
          <a:lstStyle>
            <a:lvl1pPr marL="0" indent="0" algn="ctr">
              <a:buFontTx/>
              <a:buNone/>
              <a:defRPr b="1">
                <a:effectLst>
                  <a:outerShdw blurRad="38100" dist="38100" dir="2700000" algn="tl">
                    <a:srgbClr val="C0C0C0"/>
                  </a:outerShdw>
                </a:effectLst>
              </a:defRPr>
            </a:lvl1pPr>
          </a:lstStyle>
          <a:p>
            <a:r>
              <a:rPr lang="zh-CN" altLang="en-US"/>
              <a:t>单击此处编辑母版副标题样式</a:t>
            </a:r>
          </a:p>
        </p:txBody>
      </p:sp>
    </p:spTree>
    <p:extLst>
      <p:ext uri="{BB962C8B-B14F-4D97-AF65-F5344CB8AC3E}">
        <p14:creationId xmlns:p14="http://schemas.microsoft.com/office/powerpoint/2010/main" val="26432233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58112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noProof="1"/>
              <a:t>单击此处编辑母版标题样式</a:t>
            </a:r>
            <a:endParaRPr lang="en-US" noProof="1"/>
          </a:p>
        </p:txBody>
      </p:sp>
      <p:sp>
        <p:nvSpPr>
          <p:cNvPr id="3" name="KSO_BC1"/>
          <p:cNvSpPr>
            <a:spLocks noGrp="1"/>
          </p:cNvSpPr>
          <p:nvPr>
            <p:ph sz="half" idx="1"/>
          </p:nvPr>
        </p:nvSpPr>
        <p:spPr>
          <a:xfrm>
            <a:off x="419100" y="1152744"/>
            <a:ext cx="4068745"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4" name="KSO_BC2"/>
          <p:cNvSpPr>
            <a:spLocks noGrp="1"/>
          </p:cNvSpPr>
          <p:nvPr>
            <p:ph sz="half" idx="2"/>
          </p:nvPr>
        </p:nvSpPr>
        <p:spPr>
          <a:xfrm>
            <a:off x="4631095" y="1152744"/>
            <a:ext cx="4080051"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5"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cs typeface="+mn-ea"/>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7" name="灯片编号占位符 5"/>
          <p:cNvSpPr>
            <a:spLocks noGrp="1"/>
          </p:cNvSpPr>
          <p:nvPr>
            <p:ph type="sldNum" sz="quarter" idx="12"/>
          </p:nvPr>
        </p:nvSpPr>
        <p:spPr/>
        <p:txBody>
          <a:bodyPr/>
          <a:lstStyle>
            <a:lvl1pPr>
              <a:defRPr/>
            </a:lvl1pPr>
          </a:lstStyle>
          <a:p>
            <a:fld id="{1C84F35B-98FC-438C-9F19-6C4958B3209B}" type="slidenum">
              <a:rPr lang="zh-CN" altLang="en-US"/>
              <a:pPr/>
              <a:t>‹#›</a:t>
            </a:fld>
            <a:endParaRPr lang="zh-CN" altLang="en-US"/>
          </a:p>
        </p:txBody>
      </p:sp>
    </p:spTree>
    <p:extLst>
      <p:ext uri="{BB962C8B-B14F-4D97-AF65-F5344CB8AC3E}">
        <p14:creationId xmlns:p14="http://schemas.microsoft.com/office/powerpoint/2010/main" val="26784879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9669251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456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368061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557227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4074448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5855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14693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116016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65409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103188"/>
            <a:ext cx="2060575" cy="59531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42913" y="103188"/>
            <a:ext cx="6030912" cy="59531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272939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4561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69102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24576" y="1376363"/>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KSO_BC1"/>
          <p:cNvSpPr>
            <a:spLocks noGrp="1"/>
          </p:cNvSpPr>
          <p:nvPr>
            <p:ph sz="half" idx="2"/>
          </p:nvPr>
        </p:nvSpPr>
        <p:spPr>
          <a:xfrm>
            <a:off x="824576" y="2200275"/>
            <a:ext cx="3868340" cy="3684588"/>
          </a:xfrm>
        </p:spPr>
        <p:txBody>
          <a:bodyPr/>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5" name="Text Placeholder 4"/>
          <p:cNvSpPr>
            <a:spLocks noGrp="1"/>
          </p:cNvSpPr>
          <p:nvPr>
            <p:ph type="body" sz="quarter" idx="3"/>
          </p:nvPr>
        </p:nvSpPr>
        <p:spPr>
          <a:xfrm>
            <a:off x="4823886" y="1376363"/>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KSO_BC2"/>
          <p:cNvSpPr>
            <a:spLocks noGrp="1"/>
          </p:cNvSpPr>
          <p:nvPr>
            <p:ph sz="quarter" idx="4"/>
          </p:nvPr>
        </p:nvSpPr>
        <p:spPr>
          <a:xfrm>
            <a:off x="4823886" y="2200275"/>
            <a:ext cx="3887391" cy="3684588"/>
          </a:xfrm>
        </p:spPr>
        <p:txBody>
          <a:bodyPr/>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7"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cs typeface="+mn-ea"/>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9" name="灯片编号占位符 5"/>
          <p:cNvSpPr>
            <a:spLocks noGrp="1"/>
          </p:cNvSpPr>
          <p:nvPr>
            <p:ph type="sldNum" sz="quarter" idx="12"/>
          </p:nvPr>
        </p:nvSpPr>
        <p:spPr/>
        <p:txBody>
          <a:bodyPr/>
          <a:lstStyle>
            <a:lvl1pPr>
              <a:defRPr/>
            </a:lvl1pPr>
          </a:lstStyle>
          <a:p>
            <a:fld id="{3DBDD3D5-7B11-4AB0-B700-4322B4BE5AC8}" type="slidenum">
              <a:rPr lang="zh-CN" altLang="en-US"/>
              <a:pPr/>
              <a:t>‹#›</a:t>
            </a:fld>
            <a:endParaRPr lang="zh-CN" altLang="en-US"/>
          </a:p>
        </p:txBody>
      </p:sp>
    </p:spTree>
    <p:extLst>
      <p:ext uri="{BB962C8B-B14F-4D97-AF65-F5344CB8AC3E}">
        <p14:creationId xmlns:p14="http://schemas.microsoft.com/office/powerpoint/2010/main" val="2074054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42913" y="103188"/>
            <a:ext cx="8243887" cy="131445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456113"/>
          </a:xfrm>
        </p:spPr>
        <p:txBody>
          <a:bodyPr/>
          <a:lstStyle/>
          <a:p>
            <a:pPr lvl="0"/>
            <a:endParaRPr lang="zh-CN" altLang="en-US" noProof="0"/>
          </a:p>
        </p:txBody>
      </p:sp>
    </p:spTree>
    <p:extLst>
      <p:ext uri="{BB962C8B-B14F-4D97-AF65-F5344CB8AC3E}">
        <p14:creationId xmlns:p14="http://schemas.microsoft.com/office/powerpoint/2010/main" val="24972101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42913" y="103188"/>
            <a:ext cx="8243887" cy="59531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6490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476510" y="2170176"/>
            <a:ext cx="4190980" cy="1511808"/>
          </a:xfrm>
        </p:spPr>
        <p:txBody>
          <a:bodyPr>
            <a:normAutofit/>
          </a:bodyPr>
          <a:lstStyle>
            <a:lvl1pPr algn="ctr">
              <a:defRPr sz="7200"/>
            </a:lvl1pPr>
          </a:lstStyle>
          <a:p>
            <a:r>
              <a:rPr lang="zh-CN" altLang="en-US" noProof="1"/>
              <a:t>单击此处编辑母版标题样式</a:t>
            </a:r>
          </a:p>
        </p:txBody>
      </p:sp>
      <p:sp>
        <p:nvSpPr>
          <p:cNvPr id="3" name="日期占位符 2"/>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cs typeface="+mn-ea"/>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r>
              <a:rPr lang="zh-CN" altLang="en-US"/>
              <a:t>清华大学出版社</a:t>
            </a:r>
          </a:p>
        </p:txBody>
      </p:sp>
      <p:sp>
        <p:nvSpPr>
          <p:cNvPr id="5" name="灯片编号占位符 4"/>
          <p:cNvSpPr>
            <a:spLocks noGrp="1"/>
          </p:cNvSpPr>
          <p:nvPr>
            <p:ph type="sldNum" sz="quarter" idx="12"/>
          </p:nvPr>
        </p:nvSpPr>
        <p:spPr/>
        <p:txBody>
          <a:bodyPr/>
          <a:lstStyle>
            <a:lvl1pPr>
              <a:defRPr/>
            </a:lvl1pPr>
          </a:lstStyle>
          <a:p>
            <a:fld id="{6016B5E6-301B-494A-9301-E73B3F49BC89}" type="slidenum">
              <a:rPr lang="zh-CN" altLang="en-US"/>
              <a:pPr/>
              <a:t>‹#›</a:t>
            </a:fld>
            <a:endParaRPr lang="zh-CN" altLang="en-US"/>
          </a:p>
        </p:txBody>
      </p:sp>
    </p:spTree>
    <p:extLst>
      <p:ext uri="{BB962C8B-B14F-4D97-AF65-F5344CB8AC3E}">
        <p14:creationId xmlns:p14="http://schemas.microsoft.com/office/powerpoint/2010/main" val="2773659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5"/>
          <p:cNvPicPr>
            <a:picLocks noChangeAspect="1" noChangeArrowheads="1"/>
          </p:cNvPicPr>
          <p:nvPr/>
        </p:nvPicPr>
        <p:blipFill>
          <a:blip r:embed="rId2">
            <a:extLst>
              <a:ext uri="{28A0092B-C50C-407E-A947-70E740481C1C}">
                <a14:useLocalDpi xmlns:a14="http://schemas.microsoft.com/office/drawing/2010/main" val="0"/>
              </a:ext>
            </a:extLst>
          </a:blip>
          <a:srcRect l="378" t="37" r="4761" b="6355"/>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0"/>
            <a:ext cx="9144000" cy="6548967"/>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sp>
        <p:nvSpPr>
          <p:cNvPr id="4" name="日期占位符 1"/>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cs typeface="+mn-ea"/>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r>
              <a:rPr lang="zh-CN" altLang="en-US"/>
              <a:t>清华大学出版社</a:t>
            </a:r>
          </a:p>
        </p:txBody>
      </p:sp>
      <p:sp>
        <p:nvSpPr>
          <p:cNvPr id="6" name="灯片编号占位符 3"/>
          <p:cNvSpPr>
            <a:spLocks noGrp="1"/>
          </p:cNvSpPr>
          <p:nvPr>
            <p:ph type="sldNum" sz="quarter" idx="12"/>
          </p:nvPr>
        </p:nvSpPr>
        <p:spPr/>
        <p:txBody>
          <a:bodyPr/>
          <a:lstStyle>
            <a:lvl1pPr>
              <a:defRPr/>
            </a:lvl1pPr>
          </a:lstStyle>
          <a:p>
            <a:fld id="{45D42F1D-C1AB-4FE3-AEB5-89E619F6E4FD}" type="slidenum">
              <a:rPr lang="zh-CN" altLang="en-US"/>
              <a:pPr/>
              <a:t>‹#›</a:t>
            </a:fld>
            <a:endParaRPr lang="zh-CN" altLang="en-US"/>
          </a:p>
        </p:txBody>
      </p:sp>
    </p:spTree>
    <p:extLst>
      <p:ext uri="{BB962C8B-B14F-4D97-AF65-F5344CB8AC3E}">
        <p14:creationId xmlns:p14="http://schemas.microsoft.com/office/powerpoint/2010/main" val="4244789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321200" y="547200"/>
            <a:ext cx="6710400" cy="727200"/>
          </a:xfrm>
        </p:spPr>
        <p:txBody>
          <a:bodyPr anchor="ctr">
            <a:normAutofit/>
          </a:bodyPr>
          <a:lstStyle>
            <a:lvl1pPr algn="ctr">
              <a:defRPr sz="2800"/>
            </a:lvl1pPr>
          </a:lstStyle>
          <a:p>
            <a:r>
              <a:rPr lang="zh-CN" altLang="en-US" noProof="1"/>
              <a:t>单击此处编辑母版标题样式</a:t>
            </a:r>
            <a:endParaRPr lang="en-US" noProof="1"/>
          </a:p>
        </p:txBody>
      </p:sp>
      <p:sp>
        <p:nvSpPr>
          <p:cNvPr id="3" name="KSO_BC1"/>
          <p:cNvSpPr>
            <a:spLocks noGrp="1"/>
          </p:cNvSpPr>
          <p:nvPr>
            <p:ph type="pic" idx="1"/>
          </p:nvPr>
        </p:nvSpPr>
        <p:spPr>
          <a:xfrm>
            <a:off x="1321200" y="1299600"/>
            <a:ext cx="6710400" cy="2851200"/>
          </a:xfrm>
        </p:spPr>
        <p:txBody>
          <a:bodyPr anchor="ct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1"/>
              <a:t>单击图标添加图片</a:t>
            </a:r>
            <a:endParaRPr lang="en-US" altLang="en-US" noProof="1"/>
          </a:p>
        </p:txBody>
      </p:sp>
      <p:sp>
        <p:nvSpPr>
          <p:cNvPr id="4" name="KSO_BC2"/>
          <p:cNvSpPr>
            <a:spLocks noGrp="1"/>
          </p:cNvSpPr>
          <p:nvPr>
            <p:ph type="body" sz="half" idx="2"/>
          </p:nvPr>
        </p:nvSpPr>
        <p:spPr>
          <a:xfrm>
            <a:off x="1321200" y="4431600"/>
            <a:ext cx="6710400" cy="1494000"/>
          </a:xfrm>
        </p:spPr>
        <p:txBody>
          <a:bodyPr>
            <a:normAutofit/>
          </a:bodyPr>
          <a:lstStyle>
            <a:lvl1pPr marL="0" indent="0" algn="l">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cs typeface="+mn-ea"/>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7" name="灯片编号占位符 5"/>
          <p:cNvSpPr>
            <a:spLocks noGrp="1"/>
          </p:cNvSpPr>
          <p:nvPr>
            <p:ph type="sldNum" sz="quarter" idx="12"/>
          </p:nvPr>
        </p:nvSpPr>
        <p:spPr/>
        <p:txBody>
          <a:bodyPr/>
          <a:lstStyle>
            <a:lvl1pPr>
              <a:defRPr/>
            </a:lvl1pPr>
          </a:lstStyle>
          <a:p>
            <a:fld id="{CB8D72DB-A272-4389-AB8A-7333ABCC74CA}" type="slidenum">
              <a:rPr lang="zh-CN" altLang="en-US"/>
              <a:pPr/>
              <a:t>‹#›</a:t>
            </a:fld>
            <a:endParaRPr lang="zh-CN" altLang="en-US"/>
          </a:p>
        </p:txBody>
      </p:sp>
    </p:spTree>
    <p:extLst>
      <p:ext uri="{BB962C8B-B14F-4D97-AF65-F5344CB8AC3E}">
        <p14:creationId xmlns:p14="http://schemas.microsoft.com/office/powerpoint/2010/main" val="83184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4"/>
            <a:ext cx="886883" cy="5811839"/>
          </a:xfrm>
        </p:spPr>
        <p:txBody>
          <a:bodyPr vert="eaVert"/>
          <a:lstStyle/>
          <a:p>
            <a:r>
              <a:rPr lang="zh-CN" altLang="en-US" noProof="1"/>
              <a:t>单击此处编辑母版标题样式</a:t>
            </a:r>
            <a:endParaRPr lang="en-US" noProof="1"/>
          </a:p>
        </p:txBody>
      </p:sp>
      <p:sp>
        <p:nvSpPr>
          <p:cNvPr id="3" name="KSO_BC1"/>
          <p:cNvSpPr>
            <a:spLocks noGrp="1"/>
          </p:cNvSpPr>
          <p:nvPr>
            <p:ph type="body" orient="vert" idx="1"/>
          </p:nvPr>
        </p:nvSpPr>
        <p:spPr>
          <a:xfrm>
            <a:off x="1585381" y="365124"/>
            <a:ext cx="5949952" cy="5811839"/>
          </a:xfrm>
        </p:spPr>
        <p:txBody>
          <a:bodyPr vert="eaVert"/>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4"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cs typeface="+mn-ea"/>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t>清华大学出版社</a:t>
            </a:r>
          </a:p>
        </p:txBody>
      </p:sp>
      <p:sp>
        <p:nvSpPr>
          <p:cNvPr id="6" name="灯片编号占位符 5"/>
          <p:cNvSpPr>
            <a:spLocks noGrp="1"/>
          </p:cNvSpPr>
          <p:nvPr>
            <p:ph type="sldNum" sz="quarter" idx="12"/>
          </p:nvPr>
        </p:nvSpPr>
        <p:spPr/>
        <p:txBody>
          <a:bodyPr/>
          <a:lstStyle>
            <a:lvl1pPr>
              <a:defRPr/>
            </a:lvl1pPr>
          </a:lstStyle>
          <a:p>
            <a:fld id="{2C03D593-9ABD-4610-8F31-E52ECE6BBC7A}" type="slidenum">
              <a:rPr lang="zh-CN" altLang="en-US"/>
              <a:pPr/>
              <a:t>‹#›</a:t>
            </a:fld>
            <a:endParaRPr lang="zh-CN" altLang="en-US"/>
          </a:p>
        </p:txBody>
      </p:sp>
    </p:spTree>
    <p:extLst>
      <p:ext uri="{BB962C8B-B14F-4D97-AF65-F5344CB8AC3E}">
        <p14:creationId xmlns:p14="http://schemas.microsoft.com/office/powerpoint/2010/main" val="125389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3.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14"/>
          <p:cNvPicPr>
            <a:picLocks noChangeAspect="1" noChangeArrowheads="1"/>
          </p:cNvPicPr>
          <p:nvPr/>
        </p:nvPicPr>
        <p:blipFill>
          <a:blip r:embed="rId13">
            <a:extLst>
              <a:ext uri="{28A0092B-C50C-407E-A947-70E740481C1C}">
                <a14:useLocalDpi xmlns:a14="http://schemas.microsoft.com/office/drawing/2010/main" val="0"/>
              </a:ext>
            </a:extLst>
          </a:blip>
          <a:srcRect l="378" t="37" r="4761" b="6355"/>
          <a:stretch>
            <a:fillRect/>
          </a:stretch>
        </p:blipFill>
        <p:spPr bwMode="auto">
          <a:xfrm>
            <a:off x="0" y="0"/>
            <a:ext cx="9142413"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0" y="0"/>
            <a:ext cx="9144000" cy="6548967"/>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noProof="1"/>
          </a:p>
        </p:txBody>
      </p:sp>
      <p:sp>
        <p:nvSpPr>
          <p:cNvPr id="1028" name="KSO_BT1"/>
          <p:cNvSpPr>
            <a:spLocks noGrp="1" noChangeArrowheads="1"/>
          </p:cNvSpPr>
          <p:nvPr>
            <p:ph type="title" idx="4294967295"/>
          </p:nvPr>
        </p:nvSpPr>
        <p:spPr bwMode="auto">
          <a:xfrm>
            <a:off x="419100" y="184151"/>
            <a:ext cx="8291513" cy="7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en-US"/>
          </a:p>
        </p:txBody>
      </p:sp>
      <p:sp>
        <p:nvSpPr>
          <p:cNvPr id="1029" name="KSO_BC1"/>
          <p:cNvSpPr>
            <a:spLocks noGrp="1" noChangeArrowheads="1"/>
          </p:cNvSpPr>
          <p:nvPr>
            <p:ph type="body" idx="4294967295"/>
          </p:nvPr>
        </p:nvSpPr>
        <p:spPr bwMode="auto">
          <a:xfrm>
            <a:off x="419100" y="1380068"/>
            <a:ext cx="8291513" cy="3570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4" name="日期占位符 3"/>
          <p:cNvSpPr>
            <a:spLocks noGrp="1"/>
          </p:cNvSpPr>
          <p:nvPr>
            <p:ph type="dt" sz="half" idx="2"/>
          </p:nvPr>
        </p:nvSpPr>
        <p:spPr>
          <a:xfrm>
            <a:off x="628650" y="6356351"/>
            <a:ext cx="2057400" cy="366183"/>
          </a:xfrm>
          <a:prstGeom prst="rect">
            <a:avLst/>
          </a:prstGeom>
        </p:spPr>
        <p:txBody>
          <a:bodyPr vert="horz" lIns="91440" tIns="45720" rIns="91440" bIns="45720" rtlCol="0" anchor="ctr">
            <a:normAutofit/>
          </a:bodyPr>
          <a:lstStyle>
            <a:lvl1pPr algn="l">
              <a:defRPr sz="1200" noProof="1">
                <a:solidFill>
                  <a:schemeClr val="tx1">
                    <a:tint val="75000"/>
                  </a:schemeClr>
                </a:solidFill>
                <a:cs typeface="+mn-cs"/>
              </a:defRPr>
            </a:lvl1pPr>
          </a:lstStyle>
          <a:p>
            <a:pPr>
              <a:defRPr/>
            </a:pPr>
            <a:endParaRPr lang="zh-CN" altLang="en-US"/>
          </a:p>
        </p:txBody>
      </p:sp>
      <p:sp>
        <p:nvSpPr>
          <p:cNvPr id="5" name="页脚占位符 4"/>
          <p:cNvSpPr>
            <a:spLocks noGrp="1"/>
          </p:cNvSpPr>
          <p:nvPr>
            <p:ph type="ftr" sz="quarter" idx="3"/>
          </p:nvPr>
        </p:nvSpPr>
        <p:spPr>
          <a:xfrm>
            <a:off x="3028950" y="6356351"/>
            <a:ext cx="3086100" cy="366183"/>
          </a:xfrm>
          <a:prstGeom prst="rect">
            <a:avLst/>
          </a:prstGeom>
        </p:spPr>
        <p:txBody>
          <a:bodyPr vert="horz" lIns="91440" tIns="45720" rIns="91440" bIns="45720" rtlCol="0" anchor="ctr">
            <a:normAutofit/>
          </a:bodyPr>
          <a:lstStyle>
            <a:lvl1pPr algn="ctr">
              <a:defRPr sz="1200" noProof="1">
                <a:solidFill>
                  <a:schemeClr val="tx1">
                    <a:tint val="75000"/>
                  </a:schemeClr>
                </a:solidFill>
              </a:defRPr>
            </a:lvl1pPr>
          </a:lstStyle>
          <a:p>
            <a:pPr>
              <a:defRPr/>
            </a:pPr>
            <a:r>
              <a:rPr lang="zh-CN" altLang="en-US"/>
              <a:t>清华大学出版社</a:t>
            </a:r>
          </a:p>
        </p:txBody>
      </p:sp>
      <p:sp>
        <p:nvSpPr>
          <p:cNvPr id="6" name="灯片编号占位符 5"/>
          <p:cNvSpPr>
            <a:spLocks noGrp="1"/>
          </p:cNvSpPr>
          <p:nvPr>
            <p:ph type="sldNum" sz="quarter" idx="4"/>
          </p:nvPr>
        </p:nvSpPr>
        <p:spPr>
          <a:xfrm>
            <a:off x="6457950" y="6356351"/>
            <a:ext cx="2057400" cy="36618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9D9D9D"/>
                </a:solidFill>
              </a:defRPr>
            </a:lvl1pPr>
          </a:lstStyle>
          <a:p>
            <a:fld id="{08D40437-5664-4361-B7EA-39F8778C44C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rtl="0" eaLnBrk="0" fontAlgn="base" hangingPunct="0">
        <a:lnSpc>
          <a:spcPct val="90000"/>
        </a:lnSpc>
        <a:spcBef>
          <a:spcPct val="0"/>
        </a:spcBef>
        <a:spcAft>
          <a:spcPct val="0"/>
        </a:spcAft>
        <a:defRPr sz="3200" b="1" kern="1200">
          <a:solidFill>
            <a:schemeClr val="accent1"/>
          </a:solidFill>
          <a:latin typeface="Arial" panose="020B0604020202020204" pitchFamily="34" charset="0"/>
          <a:ea typeface="黑体" panose="02010609060101010101" pitchFamily="49" charset="-122"/>
          <a:cs typeface="+mj-cs"/>
        </a:defRPr>
      </a:lvl1pPr>
      <a:lvl2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2pPr>
      <a:lvl3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3pPr>
      <a:lvl4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4pPr>
      <a:lvl5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9pPr>
    </p:titleStyle>
    <p:bodyStyle>
      <a:lvl1pPr marL="357188" indent="-357188" algn="just" rtl="0" eaLnBrk="0" fontAlgn="base" hangingPunct="0">
        <a:spcBef>
          <a:spcPct val="0"/>
        </a:spcBef>
        <a:spcAft>
          <a:spcPct val="0"/>
        </a:spcAft>
        <a:buClr>
          <a:schemeClr val="accent1"/>
        </a:buClr>
        <a:buSzPct val="80000"/>
        <a:buFont typeface="Wingdings 2" pitchFamily="18" charset="2"/>
        <a:buChar char=""/>
        <a:defRPr lang="zh-CN" altLang="en-US" sz="2400" kern="1200" dirty="0">
          <a:solidFill>
            <a:srgbClr val="657B3E"/>
          </a:solidFill>
          <a:latin typeface="Arial" panose="020B0604020202020204" pitchFamily="34" charset="0"/>
          <a:ea typeface="黑体" panose="02010609060101010101" pitchFamily="49" charset="-122"/>
          <a:cs typeface="+mn-cs"/>
        </a:defRPr>
      </a:lvl1pPr>
      <a:lvl2pPr marL="719138" indent="-285750" algn="just" rtl="0" eaLnBrk="0" fontAlgn="base" hangingPunct="0">
        <a:spcBef>
          <a:spcPct val="0"/>
        </a:spcBef>
        <a:spcAft>
          <a:spcPct val="0"/>
        </a:spcAft>
        <a:buClr>
          <a:schemeClr val="accent1"/>
        </a:buClr>
        <a:buFont typeface="Arial" pitchFamily="34" charset="0"/>
        <a:buChar char="•"/>
        <a:defRPr sz="2400" kern="1200">
          <a:solidFill>
            <a:srgbClr val="657B3E"/>
          </a:solidFill>
          <a:latin typeface="Arial" panose="020B0604020202020204" pitchFamily="34" charset="0"/>
          <a:ea typeface="黑体" panose="02010609060101010101" pitchFamily="49" charset="-122"/>
          <a:cs typeface="+mn-cs"/>
        </a:defRPr>
      </a:lvl2pPr>
      <a:lvl3pPr marL="11430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97F0B34-3259-19E7-C014-295D9B4DB6F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2E981C6-5D77-8948-F5FD-6179D264EAF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E1E87B-F208-96CC-BE2F-8094BFFF135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7070C4-6139-445D-97BF-53D97C68CDD4}" type="datetimeFigureOut">
              <a:rPr lang="zh-CN" altLang="en-US" smtClean="0"/>
              <a:t>2024/10/21</a:t>
            </a:fld>
            <a:endParaRPr lang="zh-CN" altLang="en-US"/>
          </a:p>
        </p:txBody>
      </p:sp>
      <p:sp>
        <p:nvSpPr>
          <p:cNvPr id="5" name="页脚占位符 4">
            <a:extLst>
              <a:ext uri="{FF2B5EF4-FFF2-40B4-BE49-F238E27FC236}">
                <a16:creationId xmlns:a16="http://schemas.microsoft.com/office/drawing/2014/main" id="{B787859E-2351-74E4-18AD-7DD946E8B00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CA3A7BB-68A7-9ABE-020B-1BF34D31CDE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DE194-C4A0-4A33-91FD-FE44F17D827E}" type="slidenum">
              <a:rPr lang="zh-CN" altLang="en-US" smtClean="0"/>
              <a:t>‹#›</a:t>
            </a:fld>
            <a:endParaRPr lang="zh-CN" altLang="en-US"/>
          </a:p>
        </p:txBody>
      </p:sp>
    </p:spTree>
    <p:extLst>
      <p:ext uri="{BB962C8B-B14F-4D97-AF65-F5344CB8AC3E}">
        <p14:creationId xmlns:p14="http://schemas.microsoft.com/office/powerpoint/2010/main" val="24216491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2" name="Group 2"/>
          <p:cNvGrpSpPr>
            <a:grpSpLocks/>
          </p:cNvGrpSpPr>
          <p:nvPr/>
        </p:nvGrpSpPr>
        <p:grpSpPr bwMode="auto">
          <a:xfrm>
            <a:off x="-7938" y="0"/>
            <a:ext cx="2833688" cy="6856413"/>
            <a:chOff x="-5" y="0"/>
            <a:chExt cx="1785" cy="4319"/>
          </a:xfrm>
        </p:grpSpPr>
        <p:sp>
          <p:nvSpPr>
            <p:cNvPr id="19459" name="Freeform 3"/>
            <p:cNvSpPr>
              <a:spLocks/>
            </p:cNvSpPr>
            <p:nvPr/>
          </p:nvSpPr>
          <p:spPr bwMode="ltGray">
            <a:xfrm>
              <a:off x="-5" y="3262"/>
              <a:ext cx="472" cy="802"/>
            </a:xfrm>
            <a:custGeom>
              <a:avLst/>
              <a:gdLst/>
              <a:ahLst/>
              <a:cxnLst>
                <a:cxn ang="0">
                  <a:pos x="5" y="32"/>
                </a:cxn>
                <a:cxn ang="0">
                  <a:pos x="189" y="26"/>
                </a:cxn>
                <a:cxn ang="0">
                  <a:pos x="309" y="66"/>
                </a:cxn>
                <a:cxn ang="0">
                  <a:pos x="357" y="98"/>
                </a:cxn>
                <a:cxn ang="0">
                  <a:pos x="413" y="162"/>
                </a:cxn>
                <a:cxn ang="0">
                  <a:pos x="437" y="250"/>
                </a:cxn>
                <a:cxn ang="0">
                  <a:pos x="397" y="530"/>
                </a:cxn>
                <a:cxn ang="0">
                  <a:pos x="341" y="634"/>
                </a:cxn>
                <a:cxn ang="0">
                  <a:pos x="173" y="714"/>
                </a:cxn>
                <a:cxn ang="0">
                  <a:pos x="77" y="730"/>
                </a:cxn>
                <a:cxn ang="0">
                  <a:pos x="69" y="802"/>
                </a:cxn>
                <a:cxn ang="0">
                  <a:pos x="7" y="788"/>
                </a:cxn>
                <a:cxn ang="0">
                  <a:pos x="5" y="751"/>
                </a:cxn>
                <a:cxn ang="0">
                  <a:pos x="37" y="722"/>
                </a:cxn>
                <a:cxn ang="0">
                  <a:pos x="5" y="670"/>
                </a:cxn>
                <a:cxn ang="0">
                  <a:pos x="5" y="32"/>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000"/>
              </a:schemeClr>
            </a:solidFill>
            <a:ln w="9525">
              <a:noFill/>
              <a:round/>
              <a:headEnd/>
              <a:tailEnd/>
            </a:ln>
            <a:effectLst/>
          </p:spPr>
          <p:txBody>
            <a:bodyPr/>
            <a:lstStyle/>
            <a:p>
              <a:pPr>
                <a:buFontTx/>
                <a:buNone/>
                <a:defRPr/>
              </a:pPr>
              <a:endParaRPr lang="zh-CN" altLang="en-US">
                <a:solidFill>
                  <a:srgbClr val="006699"/>
                </a:solidFill>
                <a:latin typeface="Verdana" pitchFamily="34" charset="0"/>
              </a:endParaRPr>
            </a:p>
          </p:txBody>
        </p:sp>
        <p:grpSp>
          <p:nvGrpSpPr>
            <p:cNvPr id="5129" name="Group 4"/>
            <p:cNvGrpSpPr>
              <a:grpSpLocks/>
            </p:cNvGrpSpPr>
            <p:nvPr/>
          </p:nvGrpSpPr>
          <p:grpSpPr bwMode="auto">
            <a:xfrm rot="14964908" flipH="1">
              <a:off x="104" y="2441"/>
              <a:ext cx="452" cy="444"/>
              <a:chOff x="1727" y="866"/>
              <a:chExt cx="129" cy="157"/>
            </a:xfrm>
          </p:grpSpPr>
          <p:sp>
            <p:nvSpPr>
              <p:cNvPr id="19461" name="Freeform 5"/>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62" name="Freeform 6"/>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63" name="Freeform 7"/>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sp>
          <p:nvSpPr>
            <p:cNvPr id="19464" name="Freeform 8"/>
            <p:cNvSpPr>
              <a:spLocks/>
            </p:cNvSpPr>
            <p:nvPr/>
          </p:nvSpPr>
          <p:spPr bwMode="ltGray">
            <a:xfrm>
              <a:off x="90" y="1736"/>
              <a:ext cx="710" cy="768"/>
            </a:xfrm>
            <a:custGeom>
              <a:avLst/>
              <a:gdLst/>
              <a:ahLst/>
              <a:cxnLst>
                <a:cxn ang="0">
                  <a:pos x="14" y="416"/>
                </a:cxn>
                <a:cxn ang="0">
                  <a:pos x="14" y="272"/>
                </a:cxn>
                <a:cxn ang="0">
                  <a:pos x="102" y="144"/>
                </a:cxn>
                <a:cxn ang="0">
                  <a:pos x="150" y="96"/>
                </a:cxn>
                <a:cxn ang="0">
                  <a:pos x="198" y="64"/>
                </a:cxn>
                <a:cxn ang="0">
                  <a:pos x="350" y="0"/>
                </a:cxn>
                <a:cxn ang="0">
                  <a:pos x="534" y="8"/>
                </a:cxn>
                <a:cxn ang="0">
                  <a:pos x="662" y="96"/>
                </a:cxn>
                <a:cxn ang="0">
                  <a:pos x="710" y="200"/>
                </a:cxn>
                <a:cxn ang="0">
                  <a:pos x="702" y="400"/>
                </a:cxn>
                <a:cxn ang="0">
                  <a:pos x="678" y="448"/>
                </a:cxn>
                <a:cxn ang="0">
                  <a:pos x="550" y="632"/>
                </a:cxn>
                <a:cxn ang="0">
                  <a:pos x="518" y="656"/>
                </a:cxn>
                <a:cxn ang="0">
                  <a:pos x="470" y="664"/>
                </a:cxn>
                <a:cxn ang="0">
                  <a:pos x="518" y="680"/>
                </a:cxn>
                <a:cxn ang="0">
                  <a:pos x="566" y="696"/>
                </a:cxn>
                <a:cxn ang="0">
                  <a:pos x="574" y="720"/>
                </a:cxn>
                <a:cxn ang="0">
                  <a:pos x="526" y="736"/>
                </a:cxn>
                <a:cxn ang="0">
                  <a:pos x="502" y="752"/>
                </a:cxn>
                <a:cxn ang="0">
                  <a:pos x="454" y="768"/>
                </a:cxn>
                <a:cxn ang="0">
                  <a:pos x="438" y="712"/>
                </a:cxn>
                <a:cxn ang="0">
                  <a:pos x="246" y="688"/>
                </a:cxn>
                <a:cxn ang="0">
                  <a:pos x="134" y="648"/>
                </a:cxn>
                <a:cxn ang="0">
                  <a:pos x="110" y="624"/>
                </a:cxn>
                <a:cxn ang="0">
                  <a:pos x="78" y="576"/>
                </a:cxn>
                <a:cxn ang="0">
                  <a:pos x="54" y="464"/>
                </a:cxn>
                <a:cxn ang="0">
                  <a:pos x="30" y="408"/>
                </a:cxn>
                <a:cxn ang="0">
                  <a:pos x="22" y="384"/>
                </a:cxn>
                <a:cxn ang="0">
                  <a:pos x="14" y="416"/>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000"/>
              </a:schemeClr>
            </a:solidFill>
            <a:ln w="9525">
              <a:noFill/>
              <a:round/>
              <a:headEnd/>
              <a:tailEnd/>
            </a:ln>
            <a:effectLst/>
          </p:spPr>
          <p:txBody>
            <a:bodyPr/>
            <a:lstStyle/>
            <a:p>
              <a:pPr>
                <a:buFontTx/>
                <a:buNone/>
                <a:defRPr/>
              </a:pPr>
              <a:endParaRPr lang="zh-CN" altLang="en-US">
                <a:solidFill>
                  <a:srgbClr val="006699"/>
                </a:solidFill>
                <a:latin typeface="Verdana" pitchFamily="34" charset="0"/>
              </a:endParaRPr>
            </a:p>
          </p:txBody>
        </p:sp>
        <p:grpSp>
          <p:nvGrpSpPr>
            <p:cNvPr id="5131" name="Group 9"/>
            <p:cNvGrpSpPr>
              <a:grpSpLocks/>
            </p:cNvGrpSpPr>
            <p:nvPr/>
          </p:nvGrpSpPr>
          <p:grpSpPr bwMode="auto">
            <a:xfrm rot="416244">
              <a:off x="9" y="1746"/>
              <a:ext cx="1771" cy="1741"/>
              <a:chOff x="41" y="2787"/>
              <a:chExt cx="902" cy="833"/>
            </a:xfrm>
          </p:grpSpPr>
          <p:sp>
            <p:nvSpPr>
              <p:cNvPr id="19466" name="Freeform 10"/>
              <p:cNvSpPr>
                <a:spLocks/>
              </p:cNvSpPr>
              <p:nvPr userDrawn="1"/>
            </p:nvSpPr>
            <p:spPr bwMode="ltGray">
              <a:xfrm rot="373331" flipH="1">
                <a:off x="125" y="2787"/>
                <a:ext cx="313" cy="303"/>
              </a:xfrm>
              <a:custGeom>
                <a:avLst/>
                <a:gdLst/>
                <a:ahLst/>
                <a:cxnLst>
                  <a:cxn ang="0">
                    <a:pos x="46" y="210"/>
                  </a:cxn>
                  <a:cxn ang="0">
                    <a:pos x="37" y="198"/>
                  </a:cxn>
                  <a:cxn ang="0">
                    <a:pos x="26" y="181"/>
                  </a:cxn>
                  <a:cxn ang="0">
                    <a:pos x="15" y="159"/>
                  </a:cxn>
                  <a:cxn ang="0">
                    <a:pos x="5" y="135"/>
                  </a:cxn>
                  <a:cxn ang="0">
                    <a:pos x="0" y="109"/>
                  </a:cxn>
                  <a:cxn ang="0">
                    <a:pos x="1" y="82"/>
                  </a:cxn>
                  <a:cxn ang="0">
                    <a:pos x="9" y="57"/>
                  </a:cxn>
                  <a:cxn ang="0">
                    <a:pos x="27" y="35"/>
                  </a:cxn>
                  <a:cxn ang="0">
                    <a:pos x="45" y="22"/>
                  </a:cxn>
                  <a:cxn ang="0">
                    <a:pos x="60" y="12"/>
                  </a:cxn>
                  <a:cxn ang="0">
                    <a:pos x="72" y="7"/>
                  </a:cxn>
                  <a:cxn ang="0">
                    <a:pos x="81" y="5"/>
                  </a:cxn>
                  <a:cxn ang="0">
                    <a:pos x="88" y="5"/>
                  </a:cxn>
                  <a:cxn ang="0">
                    <a:pos x="104" y="0"/>
                  </a:cxn>
                  <a:cxn ang="0">
                    <a:pos x="148" y="8"/>
                  </a:cxn>
                  <a:cxn ang="0">
                    <a:pos x="160" y="12"/>
                  </a:cxn>
                  <a:cxn ang="0">
                    <a:pos x="172" y="15"/>
                  </a:cxn>
                  <a:cxn ang="0">
                    <a:pos x="182" y="19"/>
                  </a:cxn>
                  <a:cxn ang="0">
                    <a:pos x="190" y="23"/>
                  </a:cxn>
                  <a:cxn ang="0">
                    <a:pos x="198" y="27"/>
                  </a:cxn>
                  <a:cxn ang="0">
                    <a:pos x="205" y="32"/>
                  </a:cxn>
                  <a:cxn ang="0">
                    <a:pos x="211" y="38"/>
                  </a:cxn>
                  <a:cxn ang="0">
                    <a:pos x="217" y="45"/>
                  </a:cxn>
                  <a:cxn ang="0">
                    <a:pos x="205" y="40"/>
                  </a:cxn>
                  <a:cxn ang="0">
                    <a:pos x="194" y="36"/>
                  </a:cxn>
                  <a:cxn ang="0">
                    <a:pos x="183" y="33"/>
                  </a:cxn>
                  <a:cxn ang="0">
                    <a:pos x="172" y="30"/>
                  </a:cxn>
                  <a:cxn ang="0">
                    <a:pos x="163" y="27"/>
                  </a:cxn>
                  <a:cxn ang="0">
                    <a:pos x="153" y="26"/>
                  </a:cxn>
                  <a:cxn ang="0">
                    <a:pos x="143" y="24"/>
                  </a:cxn>
                  <a:cxn ang="0">
                    <a:pos x="134" y="24"/>
                  </a:cxn>
                  <a:cxn ang="0">
                    <a:pos x="125" y="24"/>
                  </a:cxn>
                  <a:cxn ang="0">
                    <a:pos x="116" y="25"/>
                  </a:cxn>
                  <a:cxn ang="0">
                    <a:pos x="107" y="27"/>
                  </a:cxn>
                  <a:cxn ang="0">
                    <a:pos x="99" y="29"/>
                  </a:cxn>
                  <a:cxn ang="0">
                    <a:pos x="91" y="33"/>
                  </a:cxn>
                  <a:cxn ang="0">
                    <a:pos x="82" y="36"/>
                  </a:cxn>
                  <a:cxn ang="0">
                    <a:pos x="74" y="41"/>
                  </a:cxn>
                  <a:cxn ang="0">
                    <a:pos x="66" y="46"/>
                  </a:cxn>
                  <a:cxn ang="0">
                    <a:pos x="52" y="61"/>
                  </a:cxn>
                  <a:cxn ang="0">
                    <a:pos x="42" y="80"/>
                  </a:cxn>
                  <a:cxn ang="0">
                    <a:pos x="37" y="103"/>
                  </a:cxn>
                  <a:cxn ang="0">
                    <a:pos x="35" y="126"/>
                  </a:cxn>
                  <a:cxn ang="0">
                    <a:pos x="35" y="151"/>
                  </a:cxn>
                  <a:cxn ang="0">
                    <a:pos x="38" y="174"/>
                  </a:cxn>
                  <a:cxn ang="0">
                    <a:pos x="41" y="194"/>
                  </a:cxn>
                  <a:cxn ang="0">
                    <a:pos x="46" y="210"/>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67" name="Freeform 11"/>
              <p:cNvSpPr>
                <a:spLocks/>
              </p:cNvSpPr>
              <p:nvPr userDrawn="1"/>
            </p:nvSpPr>
            <p:spPr bwMode="ltGray">
              <a:xfrm rot="373331" flipH="1">
                <a:off x="41" y="2843"/>
                <a:ext cx="262" cy="308"/>
              </a:xfrm>
              <a:custGeom>
                <a:avLst/>
                <a:gdLst/>
                <a:ahLst/>
                <a:cxnLst>
                  <a:cxn ang="0">
                    <a:pos x="109" y="0"/>
                  </a:cxn>
                  <a:cxn ang="0">
                    <a:pos x="112" y="2"/>
                  </a:cxn>
                  <a:cxn ang="0">
                    <a:pos x="118" y="8"/>
                  </a:cxn>
                  <a:cxn ang="0">
                    <a:pos x="127" y="18"/>
                  </a:cxn>
                  <a:cxn ang="0">
                    <a:pos x="137" y="33"/>
                  </a:cxn>
                  <a:cxn ang="0">
                    <a:pos x="145" y="52"/>
                  </a:cxn>
                  <a:cxn ang="0">
                    <a:pos x="150" y="76"/>
                  </a:cxn>
                  <a:cxn ang="0">
                    <a:pos x="150" y="105"/>
                  </a:cxn>
                  <a:cxn ang="0">
                    <a:pos x="144" y="139"/>
                  </a:cxn>
                  <a:cxn ang="0">
                    <a:pos x="140" y="149"/>
                  </a:cxn>
                  <a:cxn ang="0">
                    <a:pos x="136" y="157"/>
                  </a:cxn>
                  <a:cxn ang="0">
                    <a:pos x="131" y="165"/>
                  </a:cxn>
                  <a:cxn ang="0">
                    <a:pos x="125" y="173"/>
                  </a:cxn>
                  <a:cxn ang="0">
                    <a:pos x="117" y="180"/>
                  </a:cxn>
                  <a:cxn ang="0">
                    <a:pos x="110" y="185"/>
                  </a:cxn>
                  <a:cxn ang="0">
                    <a:pos x="102" y="191"/>
                  </a:cxn>
                  <a:cxn ang="0">
                    <a:pos x="92" y="195"/>
                  </a:cxn>
                  <a:cxn ang="0">
                    <a:pos x="82" y="197"/>
                  </a:cxn>
                  <a:cxn ang="0">
                    <a:pos x="72" y="200"/>
                  </a:cxn>
                  <a:cxn ang="0">
                    <a:pos x="61" y="201"/>
                  </a:cxn>
                  <a:cxn ang="0">
                    <a:pos x="49" y="201"/>
                  </a:cxn>
                  <a:cxn ang="0">
                    <a:pos x="37" y="200"/>
                  </a:cxn>
                  <a:cxn ang="0">
                    <a:pos x="25" y="197"/>
                  </a:cxn>
                  <a:cxn ang="0">
                    <a:pos x="12" y="193"/>
                  </a:cxn>
                  <a:cxn ang="0">
                    <a:pos x="0" y="188"/>
                  </a:cxn>
                  <a:cxn ang="0">
                    <a:pos x="11" y="195"/>
                  </a:cxn>
                  <a:cxn ang="0">
                    <a:pos x="22" y="200"/>
                  </a:cxn>
                  <a:cxn ang="0">
                    <a:pos x="33" y="205"/>
                  </a:cxn>
                  <a:cxn ang="0">
                    <a:pos x="43" y="208"/>
                  </a:cxn>
                  <a:cxn ang="0">
                    <a:pos x="53" y="211"/>
                  </a:cxn>
                  <a:cxn ang="0">
                    <a:pos x="63" y="212"/>
                  </a:cxn>
                  <a:cxn ang="0">
                    <a:pos x="73" y="213"/>
                  </a:cxn>
                  <a:cxn ang="0">
                    <a:pos x="83" y="213"/>
                  </a:cxn>
                  <a:cxn ang="0">
                    <a:pos x="91" y="212"/>
                  </a:cxn>
                  <a:cxn ang="0">
                    <a:pos x="100" y="210"/>
                  </a:cxn>
                  <a:cxn ang="0">
                    <a:pos x="108" y="208"/>
                  </a:cxn>
                  <a:cxn ang="0">
                    <a:pos x="116" y="206"/>
                  </a:cxn>
                  <a:cxn ang="0">
                    <a:pos x="123" y="203"/>
                  </a:cxn>
                  <a:cxn ang="0">
                    <a:pos x="130" y="199"/>
                  </a:cxn>
                  <a:cxn ang="0">
                    <a:pos x="136" y="195"/>
                  </a:cxn>
                  <a:cxn ang="0">
                    <a:pos x="142" y="191"/>
                  </a:cxn>
                  <a:cxn ang="0">
                    <a:pos x="158" y="176"/>
                  </a:cxn>
                  <a:cxn ang="0">
                    <a:pos x="169" y="161"/>
                  </a:cxn>
                  <a:cxn ang="0">
                    <a:pos x="176" y="144"/>
                  </a:cxn>
                  <a:cxn ang="0">
                    <a:pos x="179" y="128"/>
                  </a:cxn>
                  <a:cxn ang="0">
                    <a:pos x="181" y="111"/>
                  </a:cxn>
                  <a:cxn ang="0">
                    <a:pos x="181" y="95"/>
                  </a:cxn>
                  <a:cxn ang="0">
                    <a:pos x="182" y="79"/>
                  </a:cxn>
                  <a:cxn ang="0">
                    <a:pos x="173" y="46"/>
                  </a:cxn>
                  <a:cxn ang="0">
                    <a:pos x="156" y="21"/>
                  </a:cxn>
                  <a:cxn ang="0">
                    <a:pos x="151" y="18"/>
                  </a:cxn>
                  <a:cxn ang="0">
                    <a:pos x="147" y="15"/>
                  </a:cxn>
                  <a:cxn ang="0">
                    <a:pos x="142" y="13"/>
                  </a:cxn>
                  <a:cxn ang="0">
                    <a:pos x="138" y="11"/>
                  </a:cxn>
                  <a:cxn ang="0">
                    <a:pos x="132" y="9"/>
                  </a:cxn>
                  <a:cxn ang="0">
                    <a:pos x="126" y="6"/>
                  </a:cxn>
                  <a:cxn ang="0">
                    <a:pos x="119" y="3"/>
                  </a:cxn>
                  <a:cxn ang="0">
                    <a:pos x="109" y="0"/>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68" name="Freeform 12"/>
              <p:cNvSpPr>
                <a:spLocks/>
              </p:cNvSpPr>
              <p:nvPr userDrawn="1"/>
            </p:nvSpPr>
            <p:spPr bwMode="ltGray">
              <a:xfrm rot="373331" flipH="1">
                <a:off x="121" y="2907"/>
                <a:ext cx="93" cy="156"/>
              </a:xfrm>
              <a:custGeom>
                <a:avLst/>
                <a:gdLst/>
                <a:ahLst/>
                <a:cxnLst>
                  <a:cxn ang="0">
                    <a:pos x="94" y="0"/>
                  </a:cxn>
                  <a:cxn ang="0">
                    <a:pos x="105" y="9"/>
                  </a:cxn>
                  <a:cxn ang="0">
                    <a:pos x="115" y="27"/>
                  </a:cxn>
                  <a:cxn ang="0">
                    <a:pos x="123" y="50"/>
                  </a:cxn>
                  <a:cxn ang="0">
                    <a:pos x="128" y="78"/>
                  </a:cxn>
                  <a:cxn ang="0">
                    <a:pos x="127" y="111"/>
                  </a:cxn>
                  <a:cxn ang="0">
                    <a:pos x="116" y="145"/>
                  </a:cxn>
                  <a:cxn ang="0">
                    <a:pos x="94" y="181"/>
                  </a:cxn>
                  <a:cxn ang="0">
                    <a:pos x="60" y="217"/>
                  </a:cxn>
                  <a:cxn ang="0">
                    <a:pos x="49" y="213"/>
                  </a:cxn>
                  <a:cxn ang="0">
                    <a:pos x="38" y="210"/>
                  </a:cxn>
                  <a:cxn ang="0">
                    <a:pos x="26" y="205"/>
                  </a:cxn>
                  <a:cxn ang="0">
                    <a:pos x="16" y="201"/>
                  </a:cxn>
                  <a:cxn ang="0">
                    <a:pos x="8" y="196"/>
                  </a:cxn>
                  <a:cxn ang="0">
                    <a:pos x="2" y="190"/>
                  </a:cxn>
                  <a:cxn ang="0">
                    <a:pos x="0" y="183"/>
                  </a:cxn>
                  <a:cxn ang="0">
                    <a:pos x="1" y="178"/>
                  </a:cxn>
                  <a:cxn ang="0">
                    <a:pos x="13" y="171"/>
                  </a:cxn>
                  <a:cxn ang="0">
                    <a:pos x="29" y="161"/>
                  </a:cxn>
                  <a:cxn ang="0">
                    <a:pos x="46" y="150"/>
                  </a:cxn>
                  <a:cxn ang="0">
                    <a:pos x="63" y="134"/>
                  </a:cxn>
                  <a:cxn ang="0">
                    <a:pos x="79" y="112"/>
                  </a:cxn>
                  <a:cxn ang="0">
                    <a:pos x="91" y="83"/>
                  </a:cxn>
                  <a:cxn ang="0">
                    <a:pos x="97" y="46"/>
                  </a:cxn>
                  <a:cxn ang="0">
                    <a:pos x="94" y="0"/>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69" name="Freeform 13"/>
              <p:cNvSpPr>
                <a:spLocks/>
              </p:cNvSpPr>
              <p:nvPr userDrawn="1"/>
            </p:nvSpPr>
            <p:spPr bwMode="ltGray">
              <a:xfrm rot="373331" flipH="1">
                <a:off x="313" y="3110"/>
                <a:ext cx="85" cy="93"/>
              </a:xfrm>
              <a:custGeom>
                <a:avLst/>
                <a:gdLst/>
                <a:ahLst/>
                <a:cxnLst>
                  <a:cxn ang="0">
                    <a:pos x="75" y="0"/>
                  </a:cxn>
                  <a:cxn ang="0">
                    <a:pos x="0" y="25"/>
                  </a:cxn>
                  <a:cxn ang="0">
                    <a:pos x="3" y="26"/>
                  </a:cxn>
                  <a:cxn ang="0">
                    <a:pos x="14" y="29"/>
                  </a:cxn>
                  <a:cxn ang="0">
                    <a:pos x="29" y="36"/>
                  </a:cxn>
                  <a:cxn ang="0">
                    <a:pos x="46" y="47"/>
                  </a:cxn>
                  <a:cxn ang="0">
                    <a:pos x="66" y="62"/>
                  </a:cxn>
                  <a:cxn ang="0">
                    <a:pos x="84" y="80"/>
                  </a:cxn>
                  <a:cxn ang="0">
                    <a:pos x="102" y="103"/>
                  </a:cxn>
                  <a:cxn ang="0">
                    <a:pos x="116" y="132"/>
                  </a:cxn>
                  <a:cxn ang="0">
                    <a:pos x="117" y="120"/>
                  </a:cxn>
                  <a:cxn ang="0">
                    <a:pos x="115" y="107"/>
                  </a:cxn>
                  <a:cxn ang="0">
                    <a:pos x="108" y="90"/>
                  </a:cxn>
                  <a:cxn ang="0">
                    <a:pos x="99" y="74"/>
                  </a:cxn>
                  <a:cxn ang="0">
                    <a:pos x="89" y="58"/>
                  </a:cxn>
                  <a:cxn ang="0">
                    <a:pos x="78" y="45"/>
                  </a:cxn>
                  <a:cxn ang="0">
                    <a:pos x="67" y="36"/>
                  </a:cxn>
                  <a:cxn ang="0">
                    <a:pos x="58" y="32"/>
                  </a:cxn>
                  <a:cxn ang="0">
                    <a:pos x="69" y="29"/>
                  </a:cxn>
                  <a:cxn ang="0">
                    <a:pos x="79" y="28"/>
                  </a:cxn>
                  <a:cxn ang="0">
                    <a:pos x="89" y="26"/>
                  </a:cxn>
                  <a:cxn ang="0">
                    <a:pos x="98" y="25"/>
                  </a:cxn>
                  <a:cxn ang="0">
                    <a:pos x="105" y="24"/>
                  </a:cxn>
                  <a:cxn ang="0">
                    <a:pos x="109" y="22"/>
                  </a:cxn>
                  <a:cxn ang="0">
                    <a:pos x="113" y="21"/>
                  </a:cxn>
                  <a:cxn ang="0">
                    <a:pos x="114" y="21"/>
                  </a:cxn>
                  <a:cxn ang="0">
                    <a:pos x="75" y="0"/>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70" name="Freeform 14"/>
              <p:cNvSpPr>
                <a:spLocks/>
              </p:cNvSpPr>
              <p:nvPr userDrawn="1"/>
            </p:nvSpPr>
            <p:spPr bwMode="ltGray">
              <a:xfrm rot="373331" flipH="1">
                <a:off x="289" y="3133"/>
                <a:ext cx="21" cy="55"/>
              </a:xfrm>
              <a:custGeom>
                <a:avLst/>
                <a:gdLst/>
                <a:ahLst/>
                <a:cxnLst>
                  <a:cxn ang="0">
                    <a:pos x="29" y="0"/>
                  </a:cxn>
                  <a:cxn ang="0">
                    <a:pos x="23" y="0"/>
                  </a:cxn>
                  <a:cxn ang="0">
                    <a:pos x="16" y="4"/>
                  </a:cxn>
                  <a:cxn ang="0">
                    <a:pos x="9" y="9"/>
                  </a:cxn>
                  <a:cxn ang="0">
                    <a:pos x="4" y="19"/>
                  </a:cxn>
                  <a:cxn ang="0">
                    <a:pos x="1" y="30"/>
                  </a:cxn>
                  <a:cxn ang="0">
                    <a:pos x="0" y="44"/>
                  </a:cxn>
                  <a:cxn ang="0">
                    <a:pos x="3" y="60"/>
                  </a:cxn>
                  <a:cxn ang="0">
                    <a:pos x="11" y="77"/>
                  </a:cxn>
                  <a:cxn ang="0">
                    <a:pos x="15" y="53"/>
                  </a:cxn>
                  <a:cxn ang="0">
                    <a:pos x="19" y="37"/>
                  </a:cxn>
                  <a:cxn ang="0">
                    <a:pos x="23" y="22"/>
                  </a:cxn>
                  <a:cxn ang="0">
                    <a:pos x="29" y="0"/>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nvGrpSpPr>
              <p:cNvPr id="5163" name="Group 15"/>
              <p:cNvGrpSpPr>
                <a:grpSpLocks/>
              </p:cNvGrpSpPr>
              <p:nvPr userDrawn="1"/>
            </p:nvGrpSpPr>
            <p:grpSpPr bwMode="auto">
              <a:xfrm rot="10886446" flipH="1">
                <a:off x="335" y="3251"/>
                <a:ext cx="608" cy="369"/>
                <a:chOff x="-366" y="1704"/>
                <a:chExt cx="608" cy="369"/>
              </a:xfrm>
            </p:grpSpPr>
            <p:sp>
              <p:nvSpPr>
                <p:cNvPr id="19472" name="Freeform 16"/>
                <p:cNvSpPr>
                  <a:spLocks/>
                </p:cNvSpPr>
                <p:nvPr userDrawn="1"/>
              </p:nvSpPr>
              <p:spPr bwMode="ltGray">
                <a:xfrm rot="4200091">
                  <a:off x="-243" y="1807"/>
                  <a:ext cx="143" cy="390"/>
                </a:xfrm>
                <a:custGeom>
                  <a:avLst/>
                  <a:gdLst/>
                  <a:ahLst/>
                  <a:cxnLst>
                    <a:cxn ang="0">
                      <a:pos x="12" y="44"/>
                    </a:cxn>
                    <a:cxn ang="0">
                      <a:pos x="6" y="72"/>
                    </a:cxn>
                    <a:cxn ang="0">
                      <a:pos x="3" y="99"/>
                    </a:cxn>
                    <a:cxn ang="0">
                      <a:pos x="0" y="125"/>
                    </a:cxn>
                    <a:cxn ang="0">
                      <a:pos x="0" y="151"/>
                    </a:cxn>
                    <a:cxn ang="0">
                      <a:pos x="3" y="180"/>
                    </a:cxn>
                    <a:cxn ang="0">
                      <a:pos x="7" y="211"/>
                    </a:cxn>
                    <a:cxn ang="0">
                      <a:pos x="16" y="247"/>
                    </a:cxn>
                    <a:cxn ang="0">
                      <a:pos x="29" y="287"/>
                    </a:cxn>
                    <a:cxn ang="0">
                      <a:pos x="43" y="325"/>
                    </a:cxn>
                    <a:cxn ang="0">
                      <a:pos x="61" y="364"/>
                    </a:cxn>
                    <a:cxn ang="0">
                      <a:pos x="83" y="406"/>
                    </a:cxn>
                    <a:cxn ang="0">
                      <a:pos x="106" y="446"/>
                    </a:cxn>
                    <a:cxn ang="0">
                      <a:pos x="132" y="483"/>
                    </a:cxn>
                    <a:cxn ang="0">
                      <a:pos x="157" y="516"/>
                    </a:cxn>
                    <a:cxn ang="0">
                      <a:pos x="182" y="544"/>
                    </a:cxn>
                    <a:cxn ang="0">
                      <a:pos x="207" y="564"/>
                    </a:cxn>
                    <a:cxn ang="0">
                      <a:pos x="160" y="501"/>
                    </a:cxn>
                    <a:cxn ang="0">
                      <a:pos x="127" y="448"/>
                    </a:cxn>
                    <a:cxn ang="0">
                      <a:pos x="103" y="405"/>
                    </a:cxn>
                    <a:cxn ang="0">
                      <a:pos x="87" y="368"/>
                    </a:cxn>
                    <a:cxn ang="0">
                      <a:pos x="75" y="337"/>
                    </a:cxn>
                    <a:cxn ang="0">
                      <a:pos x="68" y="309"/>
                    </a:cxn>
                    <a:cxn ang="0">
                      <a:pos x="63" y="285"/>
                    </a:cxn>
                    <a:cxn ang="0">
                      <a:pos x="56" y="261"/>
                    </a:cxn>
                    <a:cxn ang="0">
                      <a:pos x="44" y="205"/>
                    </a:cxn>
                    <a:cxn ang="0">
                      <a:pos x="41" y="140"/>
                    </a:cxn>
                    <a:cxn ang="0">
                      <a:pos x="43" y="68"/>
                    </a:cxn>
                    <a:cxn ang="0">
                      <a:pos x="50" y="0"/>
                    </a:cxn>
                    <a:cxn ang="0">
                      <a:pos x="12" y="44"/>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73" name="Freeform 17"/>
                <p:cNvSpPr>
                  <a:spLocks/>
                </p:cNvSpPr>
                <p:nvPr userDrawn="1"/>
              </p:nvSpPr>
              <p:spPr bwMode="ltGray">
                <a:xfrm rot="4200091">
                  <a:off x="124" y="1761"/>
                  <a:ext cx="33" cy="160"/>
                </a:xfrm>
                <a:custGeom>
                  <a:avLst/>
                  <a:gdLst/>
                  <a:ahLst/>
                  <a:cxnLst>
                    <a:cxn ang="0">
                      <a:pos x="0" y="19"/>
                    </a:cxn>
                    <a:cxn ang="0">
                      <a:pos x="14" y="55"/>
                    </a:cxn>
                    <a:cxn ang="0">
                      <a:pos x="22" y="101"/>
                    </a:cxn>
                    <a:cxn ang="0">
                      <a:pos x="24" y="159"/>
                    </a:cxn>
                    <a:cxn ang="0">
                      <a:pos x="19" y="232"/>
                    </a:cxn>
                    <a:cxn ang="0">
                      <a:pos x="45" y="217"/>
                    </a:cxn>
                    <a:cxn ang="0">
                      <a:pos x="47" y="178"/>
                    </a:cxn>
                    <a:cxn ang="0">
                      <a:pos x="47" y="140"/>
                    </a:cxn>
                    <a:cxn ang="0">
                      <a:pos x="45" y="103"/>
                    </a:cxn>
                    <a:cxn ang="0">
                      <a:pos x="41" y="71"/>
                    </a:cxn>
                    <a:cxn ang="0">
                      <a:pos x="36" y="52"/>
                    </a:cxn>
                    <a:cxn ang="0">
                      <a:pos x="29" y="34"/>
                    </a:cxn>
                    <a:cxn ang="0">
                      <a:pos x="22" y="17"/>
                    </a:cxn>
                    <a:cxn ang="0">
                      <a:pos x="13" y="0"/>
                    </a:cxn>
                    <a:cxn ang="0">
                      <a:pos x="0" y="1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74" name="Freeform 18"/>
                <p:cNvSpPr>
                  <a:spLocks/>
                </p:cNvSpPr>
                <p:nvPr userDrawn="1"/>
              </p:nvSpPr>
              <p:spPr bwMode="ltGray">
                <a:xfrm rot="4200091">
                  <a:off x="195" y="1722"/>
                  <a:ext cx="60" cy="27"/>
                </a:xfrm>
                <a:custGeom>
                  <a:avLst/>
                  <a:gdLst/>
                  <a:ahLst/>
                  <a:cxnLst>
                    <a:cxn ang="0">
                      <a:pos x="87" y="22"/>
                    </a:cxn>
                    <a:cxn ang="0">
                      <a:pos x="77" y="17"/>
                    </a:cxn>
                    <a:cxn ang="0">
                      <a:pos x="68" y="12"/>
                    </a:cxn>
                    <a:cxn ang="0">
                      <a:pos x="58" y="7"/>
                    </a:cxn>
                    <a:cxn ang="0">
                      <a:pos x="47" y="5"/>
                    </a:cxn>
                    <a:cxn ang="0">
                      <a:pos x="37" y="3"/>
                    </a:cxn>
                    <a:cxn ang="0">
                      <a:pos x="26" y="2"/>
                    </a:cxn>
                    <a:cxn ang="0">
                      <a:pos x="13" y="0"/>
                    </a:cxn>
                    <a:cxn ang="0">
                      <a:pos x="0" y="2"/>
                    </a:cxn>
                    <a:cxn ang="0">
                      <a:pos x="6" y="6"/>
                    </a:cxn>
                    <a:cxn ang="0">
                      <a:pos x="14" y="10"/>
                    </a:cxn>
                    <a:cxn ang="0">
                      <a:pos x="22" y="14"/>
                    </a:cxn>
                    <a:cxn ang="0">
                      <a:pos x="33" y="18"/>
                    </a:cxn>
                    <a:cxn ang="0">
                      <a:pos x="42" y="22"/>
                    </a:cxn>
                    <a:cxn ang="0">
                      <a:pos x="52" y="27"/>
                    </a:cxn>
                    <a:cxn ang="0">
                      <a:pos x="64" y="33"/>
                    </a:cxn>
                    <a:cxn ang="0">
                      <a:pos x="74" y="40"/>
                    </a:cxn>
                    <a:cxn ang="0">
                      <a:pos x="87" y="22"/>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grpSp>
          <p:nvGrpSpPr>
            <p:cNvPr id="5132" name="Group 19"/>
            <p:cNvGrpSpPr>
              <a:grpSpLocks/>
            </p:cNvGrpSpPr>
            <p:nvPr/>
          </p:nvGrpSpPr>
          <p:grpSpPr bwMode="auto">
            <a:xfrm rot="6248562">
              <a:off x="343" y="3854"/>
              <a:ext cx="392" cy="424"/>
              <a:chOff x="1727" y="866"/>
              <a:chExt cx="129" cy="157"/>
            </a:xfrm>
          </p:grpSpPr>
          <p:sp>
            <p:nvSpPr>
              <p:cNvPr id="19476" name="Freeform 20"/>
              <p:cNvSpPr>
                <a:spLocks/>
              </p:cNvSpPr>
              <p:nvPr userDrawn="1"/>
            </p:nvSpPr>
            <p:spPr bwMode="ltGray">
              <a:xfrm>
                <a:off x="1727" y="868"/>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77" name="Freeform 21"/>
              <p:cNvSpPr>
                <a:spLocks/>
              </p:cNvSpPr>
              <p:nvPr userDrawn="1"/>
            </p:nvSpPr>
            <p:spPr bwMode="ltGray">
              <a:xfrm>
                <a:off x="1786" y="896"/>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78" name="Freeform 22"/>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5133" name="Group 23"/>
            <p:cNvGrpSpPr>
              <a:grpSpLocks/>
            </p:cNvGrpSpPr>
            <p:nvPr/>
          </p:nvGrpSpPr>
          <p:grpSpPr bwMode="auto">
            <a:xfrm rot="5003157">
              <a:off x="249" y="1102"/>
              <a:ext cx="412" cy="500"/>
              <a:chOff x="1727" y="866"/>
              <a:chExt cx="129" cy="157"/>
            </a:xfrm>
          </p:grpSpPr>
          <p:sp>
            <p:nvSpPr>
              <p:cNvPr id="19480" name="Freeform 24"/>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81" name="Freeform 25"/>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82" name="Freeform 26"/>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5134" name="Group 27"/>
            <p:cNvGrpSpPr>
              <a:grpSpLocks/>
            </p:cNvGrpSpPr>
            <p:nvPr/>
          </p:nvGrpSpPr>
          <p:grpSpPr bwMode="auto">
            <a:xfrm>
              <a:off x="815" y="0"/>
              <a:ext cx="345" cy="367"/>
              <a:chOff x="1727" y="866"/>
              <a:chExt cx="129" cy="157"/>
            </a:xfrm>
          </p:grpSpPr>
          <p:sp>
            <p:nvSpPr>
              <p:cNvPr id="19484" name="Freeform 28"/>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85" name="Freeform 29"/>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86" name="Freeform 30"/>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sp>
          <p:nvSpPr>
            <p:cNvPr id="19487" name="Freeform 31"/>
            <p:cNvSpPr>
              <a:spLocks/>
            </p:cNvSpPr>
            <p:nvPr/>
          </p:nvSpPr>
          <p:spPr bwMode="ltGray">
            <a:xfrm>
              <a:off x="87" y="94"/>
              <a:ext cx="699" cy="756"/>
            </a:xfrm>
            <a:custGeom>
              <a:avLst/>
              <a:gdLst/>
              <a:ahLst/>
              <a:cxnLst>
                <a:cxn ang="0">
                  <a:pos x="1" y="392"/>
                </a:cxn>
                <a:cxn ang="0">
                  <a:pos x="3" y="252"/>
                </a:cxn>
                <a:cxn ang="0">
                  <a:pos x="21" y="210"/>
                </a:cxn>
                <a:cxn ang="0">
                  <a:pos x="29" y="182"/>
                </a:cxn>
                <a:cxn ang="0">
                  <a:pos x="39" y="154"/>
                </a:cxn>
                <a:cxn ang="0">
                  <a:pos x="51" y="138"/>
                </a:cxn>
                <a:cxn ang="0">
                  <a:pos x="111" y="74"/>
                </a:cxn>
                <a:cxn ang="0">
                  <a:pos x="169" y="30"/>
                </a:cxn>
                <a:cxn ang="0">
                  <a:pos x="225" y="10"/>
                </a:cxn>
                <a:cxn ang="0">
                  <a:pos x="249" y="4"/>
                </a:cxn>
                <a:cxn ang="0">
                  <a:pos x="265" y="0"/>
                </a:cxn>
                <a:cxn ang="0">
                  <a:pos x="357" y="2"/>
                </a:cxn>
                <a:cxn ang="0">
                  <a:pos x="385" y="6"/>
                </a:cxn>
                <a:cxn ang="0">
                  <a:pos x="489" y="40"/>
                </a:cxn>
                <a:cxn ang="0">
                  <a:pos x="619" y="128"/>
                </a:cxn>
                <a:cxn ang="0">
                  <a:pos x="653" y="178"/>
                </a:cxn>
                <a:cxn ang="0">
                  <a:pos x="693" y="322"/>
                </a:cxn>
                <a:cxn ang="0">
                  <a:pos x="687" y="434"/>
                </a:cxn>
                <a:cxn ang="0">
                  <a:pos x="665" y="538"/>
                </a:cxn>
                <a:cxn ang="0">
                  <a:pos x="639" y="564"/>
                </a:cxn>
                <a:cxn ang="0">
                  <a:pos x="631" y="580"/>
                </a:cxn>
                <a:cxn ang="0">
                  <a:pos x="607" y="588"/>
                </a:cxn>
                <a:cxn ang="0">
                  <a:pos x="473" y="664"/>
                </a:cxn>
                <a:cxn ang="0">
                  <a:pos x="449" y="678"/>
                </a:cxn>
                <a:cxn ang="0">
                  <a:pos x="405" y="684"/>
                </a:cxn>
                <a:cxn ang="0">
                  <a:pos x="375" y="690"/>
                </a:cxn>
                <a:cxn ang="0">
                  <a:pos x="267" y="684"/>
                </a:cxn>
                <a:cxn ang="0">
                  <a:pos x="259" y="722"/>
                </a:cxn>
                <a:cxn ang="0">
                  <a:pos x="241" y="756"/>
                </a:cxn>
                <a:cxn ang="0">
                  <a:pos x="185" y="728"/>
                </a:cxn>
                <a:cxn ang="0">
                  <a:pos x="163" y="720"/>
                </a:cxn>
                <a:cxn ang="0">
                  <a:pos x="151" y="716"/>
                </a:cxn>
                <a:cxn ang="0">
                  <a:pos x="195" y="674"/>
                </a:cxn>
                <a:cxn ang="0">
                  <a:pos x="211" y="644"/>
                </a:cxn>
                <a:cxn ang="0">
                  <a:pos x="209" y="626"/>
                </a:cxn>
                <a:cxn ang="0">
                  <a:pos x="195" y="620"/>
                </a:cxn>
                <a:cxn ang="0">
                  <a:pos x="165" y="596"/>
                </a:cxn>
                <a:cxn ang="0">
                  <a:pos x="99" y="534"/>
                </a:cxn>
                <a:cxn ang="0">
                  <a:pos x="61" y="506"/>
                </a:cxn>
                <a:cxn ang="0">
                  <a:pos x="23" y="470"/>
                </a:cxn>
                <a:cxn ang="0">
                  <a:pos x="7" y="434"/>
                </a:cxn>
                <a:cxn ang="0">
                  <a:pos x="5" y="396"/>
                </a:cxn>
                <a:cxn ang="0">
                  <a:pos x="1" y="392"/>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000"/>
              </a:schemeClr>
            </a:solidFill>
            <a:ln w="9525">
              <a:noFill/>
              <a:round/>
              <a:headEnd/>
              <a:tailEnd/>
            </a:ln>
            <a:effectLst/>
          </p:spPr>
          <p:txBody>
            <a:bodyPr/>
            <a:lstStyle/>
            <a:p>
              <a:pPr>
                <a:buFontTx/>
                <a:buNone/>
                <a:defRPr/>
              </a:pPr>
              <a:endParaRPr lang="zh-CN" altLang="en-US">
                <a:solidFill>
                  <a:srgbClr val="006699"/>
                </a:solidFill>
                <a:latin typeface="Verdana" pitchFamily="34" charset="0"/>
              </a:endParaRPr>
            </a:p>
          </p:txBody>
        </p:sp>
        <p:sp>
          <p:nvSpPr>
            <p:cNvPr id="19488" name="Freeform 32"/>
            <p:cNvSpPr>
              <a:spLocks/>
            </p:cNvSpPr>
            <p:nvPr/>
          </p:nvSpPr>
          <p:spPr bwMode="ltGray">
            <a:xfrm rot="828663">
              <a:off x="242" y="3404"/>
              <a:ext cx="132" cy="167"/>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89" name="Freeform 33"/>
            <p:cNvSpPr>
              <a:spLocks/>
            </p:cNvSpPr>
            <p:nvPr/>
          </p:nvSpPr>
          <p:spPr bwMode="ltGray">
            <a:xfrm rot="828663">
              <a:off x="266" y="3592"/>
              <a:ext cx="66" cy="43"/>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0" name="Freeform 34"/>
            <p:cNvSpPr>
              <a:spLocks/>
            </p:cNvSpPr>
            <p:nvPr/>
          </p:nvSpPr>
          <p:spPr bwMode="ltGray">
            <a:xfrm>
              <a:off x="11" y="4110"/>
              <a:ext cx="118" cy="209"/>
            </a:xfrm>
            <a:custGeom>
              <a:avLst/>
              <a:gdLst/>
              <a:ahLst/>
              <a:cxnLst>
                <a:cxn ang="0">
                  <a:pos x="0" y="0"/>
                </a:cxn>
                <a:cxn ang="0">
                  <a:pos x="6" y="8"/>
                </a:cxn>
                <a:cxn ang="0">
                  <a:pos x="15" y="19"/>
                </a:cxn>
                <a:cxn ang="0">
                  <a:pos x="26" y="33"/>
                </a:cxn>
                <a:cxn ang="0">
                  <a:pos x="38" y="51"/>
                </a:cxn>
                <a:cxn ang="0">
                  <a:pos x="54" y="72"/>
                </a:cxn>
                <a:cxn ang="0">
                  <a:pos x="67" y="94"/>
                </a:cxn>
                <a:cxn ang="0">
                  <a:pos x="79" y="119"/>
                </a:cxn>
                <a:cxn ang="0">
                  <a:pos x="87" y="146"/>
                </a:cxn>
                <a:cxn ang="0">
                  <a:pos x="94" y="175"/>
                </a:cxn>
                <a:cxn ang="0">
                  <a:pos x="91" y="209"/>
                </a:cxn>
                <a:cxn ang="0">
                  <a:pos x="118" y="209"/>
                </a:cxn>
                <a:cxn ang="0">
                  <a:pos x="117" y="177"/>
                </a:cxn>
                <a:cxn ang="0">
                  <a:pos x="104" y="119"/>
                </a:cxn>
                <a:cxn ang="0">
                  <a:pos x="82" y="69"/>
                </a:cxn>
                <a:cxn ang="0">
                  <a:pos x="47" y="27"/>
                </a:cxn>
                <a:cxn ang="0">
                  <a:pos x="0" y="0"/>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1" name="Freeform 35"/>
            <p:cNvSpPr>
              <a:spLocks/>
            </p:cNvSpPr>
            <p:nvPr/>
          </p:nvSpPr>
          <p:spPr bwMode="ltGray">
            <a:xfrm>
              <a:off x="0" y="3968"/>
              <a:ext cx="130" cy="128"/>
            </a:xfrm>
            <a:custGeom>
              <a:avLst/>
              <a:gdLst/>
              <a:ahLst/>
              <a:cxnLst>
                <a:cxn ang="0">
                  <a:pos x="103" y="0"/>
                </a:cxn>
                <a:cxn ang="0">
                  <a:pos x="130" y="128"/>
                </a:cxn>
                <a:cxn ang="0">
                  <a:pos x="125" y="126"/>
                </a:cxn>
                <a:cxn ang="0">
                  <a:pos x="111" y="121"/>
                </a:cxn>
                <a:cxn ang="0">
                  <a:pos x="92" y="111"/>
                </a:cxn>
                <a:cxn ang="0">
                  <a:pos x="68" y="103"/>
                </a:cxn>
                <a:cxn ang="0">
                  <a:pos x="41" y="94"/>
                </a:cxn>
                <a:cxn ang="0">
                  <a:pos x="19" y="90"/>
                </a:cxn>
                <a:cxn ang="0">
                  <a:pos x="0" y="93"/>
                </a:cxn>
                <a:cxn ang="0">
                  <a:pos x="0" y="72"/>
                </a:cxn>
                <a:cxn ang="0">
                  <a:pos x="12" y="70"/>
                </a:cxn>
                <a:cxn ang="0">
                  <a:pos x="24" y="66"/>
                </a:cxn>
                <a:cxn ang="0">
                  <a:pos x="38" y="66"/>
                </a:cxn>
                <a:cxn ang="0">
                  <a:pos x="51" y="67"/>
                </a:cxn>
                <a:cxn ang="0">
                  <a:pos x="65" y="70"/>
                </a:cxn>
                <a:cxn ang="0">
                  <a:pos x="78" y="78"/>
                </a:cxn>
                <a:cxn ang="0">
                  <a:pos x="81" y="74"/>
                </a:cxn>
                <a:cxn ang="0">
                  <a:pos x="81" y="58"/>
                </a:cxn>
                <a:cxn ang="0">
                  <a:pos x="82" y="37"/>
                </a:cxn>
                <a:cxn ang="0">
                  <a:pos x="82" y="29"/>
                </a:cxn>
                <a:cxn ang="0">
                  <a:pos x="80" y="29"/>
                </a:cxn>
                <a:cxn ang="0">
                  <a:pos x="77" y="27"/>
                </a:cxn>
                <a:cxn ang="0">
                  <a:pos x="76" y="22"/>
                </a:cxn>
                <a:cxn ang="0">
                  <a:pos x="75" y="19"/>
                </a:cxn>
                <a:cxn ang="0">
                  <a:pos x="76" y="15"/>
                </a:cxn>
                <a:cxn ang="0">
                  <a:pos x="79" y="10"/>
                </a:cxn>
                <a:cxn ang="0">
                  <a:pos x="89" y="6"/>
                </a:cxn>
                <a:cxn ang="0">
                  <a:pos x="103" y="0"/>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2" name="Freeform 36"/>
            <p:cNvSpPr>
              <a:spLocks/>
            </p:cNvSpPr>
            <p:nvPr/>
          </p:nvSpPr>
          <p:spPr bwMode="ltGray">
            <a:xfrm>
              <a:off x="0" y="3949"/>
              <a:ext cx="47" cy="86"/>
            </a:xfrm>
            <a:custGeom>
              <a:avLst/>
              <a:gdLst/>
              <a:ahLst/>
              <a:cxnLst>
                <a:cxn ang="0">
                  <a:pos x="37" y="0"/>
                </a:cxn>
                <a:cxn ang="0">
                  <a:pos x="15" y="37"/>
                </a:cxn>
                <a:cxn ang="0">
                  <a:pos x="0" y="59"/>
                </a:cxn>
                <a:cxn ang="0">
                  <a:pos x="0" y="86"/>
                </a:cxn>
                <a:cxn ang="0">
                  <a:pos x="8" y="82"/>
                </a:cxn>
                <a:cxn ang="0">
                  <a:pos x="20" y="73"/>
                </a:cxn>
                <a:cxn ang="0">
                  <a:pos x="33" y="63"/>
                </a:cxn>
                <a:cxn ang="0">
                  <a:pos x="42" y="51"/>
                </a:cxn>
                <a:cxn ang="0">
                  <a:pos x="47" y="36"/>
                </a:cxn>
                <a:cxn ang="0">
                  <a:pos x="46" y="19"/>
                </a:cxn>
                <a:cxn ang="0">
                  <a:pos x="37" y="0"/>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3" name="Freeform 37"/>
            <p:cNvSpPr>
              <a:spLocks/>
            </p:cNvSpPr>
            <p:nvPr/>
          </p:nvSpPr>
          <p:spPr bwMode="ltGray">
            <a:xfrm>
              <a:off x="0" y="3239"/>
              <a:ext cx="497" cy="740"/>
            </a:xfrm>
            <a:custGeom>
              <a:avLst/>
              <a:gdLst/>
              <a:ahLst/>
              <a:cxnLst>
                <a:cxn ang="0">
                  <a:pos x="0" y="13"/>
                </a:cxn>
                <a:cxn ang="0">
                  <a:pos x="41" y="4"/>
                </a:cxn>
                <a:cxn ang="0">
                  <a:pos x="101" y="0"/>
                </a:cxn>
                <a:cxn ang="0">
                  <a:pos x="170" y="4"/>
                </a:cxn>
                <a:cxn ang="0">
                  <a:pos x="248" y="21"/>
                </a:cxn>
                <a:cxn ang="0">
                  <a:pos x="323" y="50"/>
                </a:cxn>
                <a:cxn ang="0">
                  <a:pos x="382" y="90"/>
                </a:cxn>
                <a:cxn ang="0">
                  <a:pos x="428" y="141"/>
                </a:cxn>
                <a:cxn ang="0">
                  <a:pos x="463" y="199"/>
                </a:cxn>
                <a:cxn ang="0">
                  <a:pos x="485" y="262"/>
                </a:cxn>
                <a:cxn ang="0">
                  <a:pos x="496" y="327"/>
                </a:cxn>
                <a:cxn ang="0">
                  <a:pos x="497" y="396"/>
                </a:cxn>
                <a:cxn ang="0">
                  <a:pos x="487" y="462"/>
                </a:cxn>
                <a:cxn ang="0">
                  <a:pos x="470" y="527"/>
                </a:cxn>
                <a:cxn ang="0">
                  <a:pos x="443" y="586"/>
                </a:cxn>
                <a:cxn ang="0">
                  <a:pos x="406" y="639"/>
                </a:cxn>
                <a:cxn ang="0">
                  <a:pos x="364" y="683"/>
                </a:cxn>
                <a:cxn ang="0">
                  <a:pos x="315" y="715"/>
                </a:cxn>
                <a:cxn ang="0">
                  <a:pos x="259" y="736"/>
                </a:cxn>
                <a:cxn ang="0">
                  <a:pos x="198" y="740"/>
                </a:cxn>
                <a:cxn ang="0">
                  <a:pos x="131" y="727"/>
                </a:cxn>
                <a:cxn ang="0">
                  <a:pos x="167" y="728"/>
                </a:cxn>
                <a:cxn ang="0">
                  <a:pos x="204" y="718"/>
                </a:cxn>
                <a:cxn ang="0">
                  <a:pos x="238" y="700"/>
                </a:cxn>
                <a:cxn ang="0">
                  <a:pos x="272" y="670"/>
                </a:cxn>
                <a:cxn ang="0">
                  <a:pos x="304" y="635"/>
                </a:cxn>
                <a:cxn ang="0">
                  <a:pos x="333" y="594"/>
                </a:cxn>
                <a:cxn ang="0">
                  <a:pos x="358" y="549"/>
                </a:cxn>
                <a:cxn ang="0">
                  <a:pos x="381" y="500"/>
                </a:cxn>
                <a:cxn ang="0">
                  <a:pos x="396" y="449"/>
                </a:cxn>
                <a:cxn ang="0">
                  <a:pos x="408" y="397"/>
                </a:cxn>
                <a:cxn ang="0">
                  <a:pos x="414" y="346"/>
                </a:cxn>
                <a:cxn ang="0">
                  <a:pos x="412" y="296"/>
                </a:cxn>
                <a:cxn ang="0">
                  <a:pos x="402" y="251"/>
                </a:cxn>
                <a:cxn ang="0">
                  <a:pos x="384" y="208"/>
                </a:cxn>
                <a:cxn ang="0">
                  <a:pos x="357" y="172"/>
                </a:cxn>
                <a:cxn ang="0">
                  <a:pos x="320" y="142"/>
                </a:cxn>
                <a:cxn ang="0">
                  <a:pos x="260" y="107"/>
                </a:cxn>
                <a:cxn ang="0">
                  <a:pos x="203" y="82"/>
                </a:cxn>
                <a:cxn ang="0">
                  <a:pos x="154" y="65"/>
                </a:cxn>
                <a:cxn ang="0">
                  <a:pos x="108" y="56"/>
                </a:cxn>
                <a:cxn ang="0">
                  <a:pos x="68" y="55"/>
                </a:cxn>
                <a:cxn ang="0">
                  <a:pos x="32" y="61"/>
                </a:cxn>
                <a:cxn ang="0">
                  <a:pos x="0" y="70"/>
                </a:cxn>
                <a:cxn ang="0">
                  <a:pos x="0" y="13"/>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4" name="Freeform 38"/>
            <p:cNvSpPr>
              <a:spLocks/>
            </p:cNvSpPr>
            <p:nvPr/>
          </p:nvSpPr>
          <p:spPr bwMode="ltGray">
            <a:xfrm rot="1584153">
              <a:off x="20" y="410"/>
              <a:ext cx="344" cy="245"/>
            </a:xfrm>
            <a:custGeom>
              <a:avLst/>
              <a:gdLst/>
              <a:ahLst/>
              <a:cxnLst>
                <a:cxn ang="0">
                  <a:pos x="0" y="0"/>
                </a:cxn>
                <a:cxn ang="0">
                  <a:pos x="0" y="25"/>
                </a:cxn>
                <a:cxn ang="0">
                  <a:pos x="3" y="50"/>
                </a:cxn>
                <a:cxn ang="0">
                  <a:pos x="6" y="75"/>
                </a:cxn>
                <a:cxn ang="0">
                  <a:pos x="11" y="98"/>
                </a:cxn>
                <a:cxn ang="0">
                  <a:pos x="18" y="119"/>
                </a:cxn>
                <a:cxn ang="0">
                  <a:pos x="27" y="141"/>
                </a:cxn>
                <a:cxn ang="0">
                  <a:pos x="38" y="161"/>
                </a:cxn>
                <a:cxn ang="0">
                  <a:pos x="51" y="178"/>
                </a:cxn>
                <a:cxn ang="0">
                  <a:pos x="67" y="194"/>
                </a:cxn>
                <a:cxn ang="0">
                  <a:pos x="86" y="208"/>
                </a:cxn>
                <a:cxn ang="0">
                  <a:pos x="106" y="219"/>
                </a:cxn>
                <a:cxn ang="0">
                  <a:pos x="131" y="228"/>
                </a:cxn>
                <a:cxn ang="0">
                  <a:pos x="158" y="234"/>
                </a:cxn>
                <a:cxn ang="0">
                  <a:pos x="188" y="237"/>
                </a:cxn>
                <a:cxn ang="0">
                  <a:pos x="220" y="236"/>
                </a:cxn>
                <a:cxn ang="0">
                  <a:pos x="257" y="232"/>
                </a:cxn>
                <a:cxn ang="0">
                  <a:pos x="224" y="227"/>
                </a:cxn>
                <a:cxn ang="0">
                  <a:pos x="195" y="220"/>
                </a:cxn>
                <a:cxn ang="0">
                  <a:pos x="170" y="212"/>
                </a:cxn>
                <a:cxn ang="0">
                  <a:pos x="148" y="204"/>
                </a:cxn>
                <a:cxn ang="0">
                  <a:pos x="128" y="193"/>
                </a:cxn>
                <a:cxn ang="0">
                  <a:pos x="112" y="182"/>
                </a:cxn>
                <a:cxn ang="0">
                  <a:pos x="97" y="169"/>
                </a:cxn>
                <a:cxn ang="0">
                  <a:pos x="84" y="155"/>
                </a:cxn>
                <a:cxn ang="0">
                  <a:pos x="72" y="141"/>
                </a:cxn>
                <a:cxn ang="0">
                  <a:pos x="61" y="125"/>
                </a:cxn>
                <a:cxn ang="0">
                  <a:pos x="52" y="107"/>
                </a:cxn>
                <a:cxn ang="0">
                  <a:pos x="43" y="88"/>
                </a:cxn>
                <a:cxn ang="0">
                  <a:pos x="33" y="69"/>
                </a:cxn>
                <a:cxn ang="0">
                  <a:pos x="23" y="47"/>
                </a:cxn>
                <a:cxn ang="0">
                  <a:pos x="12" y="24"/>
                </a:cxn>
                <a:cxn ang="0">
                  <a:pos x="0" y="0"/>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5" name="Freeform 39"/>
            <p:cNvSpPr>
              <a:spLocks/>
            </p:cNvSpPr>
            <p:nvPr/>
          </p:nvSpPr>
          <p:spPr bwMode="ltGray">
            <a:xfrm rot="1584153">
              <a:off x="242" y="756"/>
              <a:ext cx="167" cy="115"/>
            </a:xfrm>
            <a:custGeom>
              <a:avLst/>
              <a:gdLst/>
              <a:ahLst/>
              <a:cxnLst>
                <a:cxn ang="0">
                  <a:pos x="77" y="0"/>
                </a:cxn>
                <a:cxn ang="0">
                  <a:pos x="124" y="108"/>
                </a:cxn>
                <a:cxn ang="0">
                  <a:pos x="120" y="107"/>
                </a:cxn>
                <a:cxn ang="0">
                  <a:pos x="107" y="105"/>
                </a:cxn>
                <a:cxn ang="0">
                  <a:pos x="89" y="101"/>
                </a:cxn>
                <a:cxn ang="0">
                  <a:pos x="68" y="99"/>
                </a:cxn>
                <a:cxn ang="0">
                  <a:pos x="45" y="97"/>
                </a:cxn>
                <a:cxn ang="0">
                  <a:pos x="25" y="98"/>
                </a:cxn>
                <a:cxn ang="0">
                  <a:pos x="9" y="102"/>
                </a:cxn>
                <a:cxn ang="0">
                  <a:pos x="0" y="110"/>
                </a:cxn>
                <a:cxn ang="0">
                  <a:pos x="4" y="98"/>
                </a:cxn>
                <a:cxn ang="0">
                  <a:pos x="8" y="89"/>
                </a:cxn>
                <a:cxn ang="0">
                  <a:pos x="16" y="82"/>
                </a:cxn>
                <a:cxn ang="0">
                  <a:pos x="25" y="76"/>
                </a:cxn>
                <a:cxn ang="0">
                  <a:pos x="36" y="72"/>
                </a:cxn>
                <a:cxn ang="0">
                  <a:pos x="47" y="71"/>
                </a:cxn>
                <a:cxn ang="0">
                  <a:pos x="59" y="71"/>
                </a:cxn>
                <a:cxn ang="0">
                  <a:pos x="72" y="74"/>
                </a:cxn>
                <a:cxn ang="0">
                  <a:pos x="73" y="71"/>
                </a:cxn>
                <a:cxn ang="0">
                  <a:pos x="70" y="56"/>
                </a:cxn>
                <a:cxn ang="0">
                  <a:pos x="67" y="38"/>
                </a:cxn>
                <a:cxn ang="0">
                  <a:pos x="65" y="30"/>
                </a:cxn>
                <a:cxn ang="0">
                  <a:pos x="63" y="30"/>
                </a:cxn>
                <a:cxn ang="0">
                  <a:pos x="61" y="29"/>
                </a:cxn>
                <a:cxn ang="0">
                  <a:pos x="59" y="26"/>
                </a:cxn>
                <a:cxn ang="0">
                  <a:pos x="57" y="23"/>
                </a:cxn>
                <a:cxn ang="0">
                  <a:pos x="57" y="19"/>
                </a:cxn>
                <a:cxn ang="0">
                  <a:pos x="59" y="14"/>
                </a:cxn>
                <a:cxn ang="0">
                  <a:pos x="66" y="8"/>
                </a:cxn>
                <a:cxn ang="0">
                  <a:pos x="77" y="0"/>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6" name="Freeform 40"/>
            <p:cNvSpPr>
              <a:spLocks/>
            </p:cNvSpPr>
            <p:nvPr/>
          </p:nvSpPr>
          <p:spPr bwMode="ltGray">
            <a:xfrm rot="1584153">
              <a:off x="574" y="286"/>
              <a:ext cx="147" cy="160"/>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7" name="Freeform 41"/>
            <p:cNvSpPr>
              <a:spLocks/>
            </p:cNvSpPr>
            <p:nvPr/>
          </p:nvSpPr>
          <p:spPr bwMode="ltGray">
            <a:xfrm rot="1584153">
              <a:off x="236" y="721"/>
              <a:ext cx="62" cy="97"/>
            </a:xfrm>
            <a:custGeom>
              <a:avLst/>
              <a:gdLst/>
              <a:ahLst/>
              <a:cxnLst>
                <a:cxn ang="0">
                  <a:pos x="31" y="0"/>
                </a:cxn>
                <a:cxn ang="0">
                  <a:pos x="20" y="38"/>
                </a:cxn>
                <a:cxn ang="0">
                  <a:pos x="15" y="62"/>
                </a:cxn>
                <a:cxn ang="0">
                  <a:pos x="11" y="79"/>
                </a:cxn>
                <a:cxn ang="0">
                  <a:pos x="0" y="94"/>
                </a:cxn>
                <a:cxn ang="0">
                  <a:pos x="12" y="88"/>
                </a:cxn>
                <a:cxn ang="0">
                  <a:pos x="23" y="80"/>
                </a:cxn>
                <a:cxn ang="0">
                  <a:pos x="32" y="69"/>
                </a:cxn>
                <a:cxn ang="0">
                  <a:pos x="40" y="57"/>
                </a:cxn>
                <a:cxn ang="0">
                  <a:pos x="45" y="44"/>
                </a:cxn>
                <a:cxn ang="0">
                  <a:pos x="46" y="30"/>
                </a:cxn>
                <a:cxn ang="0">
                  <a:pos x="42" y="15"/>
                </a:cxn>
                <a:cxn ang="0">
                  <a:pos x="31" y="0"/>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8" name="Freeform 42"/>
            <p:cNvSpPr>
              <a:spLocks/>
            </p:cNvSpPr>
            <p:nvPr/>
          </p:nvSpPr>
          <p:spPr bwMode="ltGray">
            <a:xfrm rot="1584153">
              <a:off x="585" y="466"/>
              <a:ext cx="72" cy="41"/>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9" name="Freeform 43"/>
            <p:cNvSpPr>
              <a:spLocks/>
            </p:cNvSpPr>
            <p:nvPr/>
          </p:nvSpPr>
          <p:spPr bwMode="ltGray">
            <a:xfrm>
              <a:off x="0" y="886"/>
              <a:ext cx="360" cy="650"/>
            </a:xfrm>
            <a:custGeom>
              <a:avLst/>
              <a:gdLst/>
              <a:ahLst/>
              <a:cxnLst>
                <a:cxn ang="0">
                  <a:pos x="264" y="0"/>
                </a:cxn>
                <a:cxn ang="0">
                  <a:pos x="269" y="9"/>
                </a:cxn>
                <a:cxn ang="0">
                  <a:pos x="277" y="22"/>
                </a:cxn>
                <a:cxn ang="0">
                  <a:pos x="286" y="39"/>
                </a:cxn>
                <a:cxn ang="0">
                  <a:pos x="297" y="58"/>
                </a:cxn>
                <a:cxn ang="0">
                  <a:pos x="309" y="83"/>
                </a:cxn>
                <a:cxn ang="0">
                  <a:pos x="319" y="108"/>
                </a:cxn>
                <a:cxn ang="0">
                  <a:pos x="329" y="136"/>
                </a:cxn>
                <a:cxn ang="0">
                  <a:pos x="333" y="163"/>
                </a:cxn>
                <a:cxn ang="0">
                  <a:pos x="336" y="193"/>
                </a:cxn>
                <a:cxn ang="0">
                  <a:pos x="332" y="223"/>
                </a:cxn>
                <a:cxn ang="0">
                  <a:pos x="323" y="255"/>
                </a:cxn>
                <a:cxn ang="0">
                  <a:pos x="310" y="285"/>
                </a:cxn>
                <a:cxn ang="0">
                  <a:pos x="287" y="315"/>
                </a:cxn>
                <a:cxn ang="0">
                  <a:pos x="257" y="343"/>
                </a:cxn>
                <a:cxn ang="0">
                  <a:pos x="218" y="370"/>
                </a:cxn>
                <a:cxn ang="0">
                  <a:pos x="167" y="396"/>
                </a:cxn>
                <a:cxn ang="0">
                  <a:pos x="111" y="425"/>
                </a:cxn>
                <a:cxn ang="0">
                  <a:pos x="69" y="457"/>
                </a:cxn>
                <a:cxn ang="0">
                  <a:pos x="35" y="490"/>
                </a:cxn>
                <a:cxn ang="0">
                  <a:pos x="12" y="526"/>
                </a:cxn>
                <a:cxn ang="0">
                  <a:pos x="0" y="553"/>
                </a:cxn>
                <a:cxn ang="0">
                  <a:pos x="0" y="650"/>
                </a:cxn>
                <a:cxn ang="0">
                  <a:pos x="6" y="628"/>
                </a:cxn>
                <a:cxn ang="0">
                  <a:pos x="19" y="594"/>
                </a:cxn>
                <a:cxn ang="0">
                  <a:pos x="43" y="551"/>
                </a:cxn>
                <a:cxn ang="0">
                  <a:pos x="76" y="503"/>
                </a:cxn>
                <a:cxn ang="0">
                  <a:pos x="125" y="454"/>
                </a:cxn>
                <a:cxn ang="0">
                  <a:pos x="190" y="408"/>
                </a:cxn>
                <a:cxn ang="0">
                  <a:pos x="275" y="365"/>
                </a:cxn>
                <a:cxn ang="0">
                  <a:pos x="308" y="342"/>
                </a:cxn>
                <a:cxn ang="0">
                  <a:pos x="335" y="305"/>
                </a:cxn>
                <a:cxn ang="0">
                  <a:pos x="352" y="255"/>
                </a:cxn>
                <a:cxn ang="0">
                  <a:pos x="360" y="201"/>
                </a:cxn>
                <a:cxn ang="0">
                  <a:pos x="356" y="144"/>
                </a:cxn>
                <a:cxn ang="0">
                  <a:pos x="341" y="88"/>
                </a:cxn>
                <a:cxn ang="0">
                  <a:pos x="311" y="39"/>
                </a:cxn>
                <a:cxn ang="0">
                  <a:pos x="264" y="0"/>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500" name="Freeform 44"/>
            <p:cNvSpPr>
              <a:spLocks/>
            </p:cNvSpPr>
            <p:nvPr/>
          </p:nvSpPr>
          <p:spPr bwMode="ltGray">
            <a:xfrm rot="1584153">
              <a:off x="56" y="84"/>
              <a:ext cx="804" cy="686"/>
            </a:xfrm>
            <a:custGeom>
              <a:avLst/>
              <a:gdLst/>
              <a:ahLst/>
              <a:cxnLst>
                <a:cxn ang="0">
                  <a:pos x="16" y="370"/>
                </a:cxn>
                <a:cxn ang="0">
                  <a:pos x="6" y="341"/>
                </a:cxn>
                <a:cxn ang="0">
                  <a:pos x="0" y="289"/>
                </a:cxn>
                <a:cxn ang="0">
                  <a:pos x="4" y="222"/>
                </a:cxn>
                <a:cxn ang="0">
                  <a:pos x="25" y="151"/>
                </a:cxn>
                <a:cxn ang="0">
                  <a:pos x="69" y="84"/>
                </a:cxn>
                <a:cxn ang="0">
                  <a:pos x="142" y="31"/>
                </a:cxn>
                <a:cxn ang="0">
                  <a:pos x="247" y="2"/>
                </a:cxn>
                <a:cxn ang="0">
                  <a:pos x="380" y="9"/>
                </a:cxn>
                <a:cxn ang="0">
                  <a:pos x="484" y="68"/>
                </a:cxn>
                <a:cxn ang="0">
                  <a:pos x="554" y="165"/>
                </a:cxn>
                <a:cxn ang="0">
                  <a:pos x="591" y="284"/>
                </a:cxn>
                <a:cxn ang="0">
                  <a:pos x="595" y="409"/>
                </a:cxn>
                <a:cxn ang="0">
                  <a:pos x="566" y="525"/>
                </a:cxn>
                <a:cxn ang="0">
                  <a:pos x="507" y="615"/>
                </a:cxn>
                <a:cxn ang="0">
                  <a:pos x="417" y="663"/>
                </a:cxn>
                <a:cxn ang="0">
                  <a:pos x="389" y="659"/>
                </a:cxn>
                <a:cxn ang="0">
                  <a:pos x="441" y="617"/>
                </a:cxn>
                <a:cxn ang="0">
                  <a:pos x="482" y="544"/>
                </a:cxn>
                <a:cxn ang="0">
                  <a:pos x="509" y="454"/>
                </a:cxn>
                <a:cxn ang="0">
                  <a:pos x="520" y="355"/>
                </a:cxn>
                <a:cxn ang="0">
                  <a:pos x="514" y="258"/>
                </a:cxn>
                <a:cxn ang="0">
                  <a:pos x="485" y="174"/>
                </a:cxn>
                <a:cxn ang="0">
                  <a:pos x="433" y="112"/>
                </a:cxn>
                <a:cxn ang="0">
                  <a:pos x="341" y="75"/>
                </a:cxn>
                <a:cxn ang="0">
                  <a:pos x="246" y="61"/>
                </a:cxn>
                <a:cxn ang="0">
                  <a:pos x="174" y="71"/>
                </a:cxn>
                <a:cxn ang="0">
                  <a:pos x="121" y="101"/>
                </a:cxn>
                <a:cxn ang="0">
                  <a:pos x="84" y="149"/>
                </a:cxn>
                <a:cxn ang="0">
                  <a:pos x="57" y="206"/>
                </a:cxn>
                <a:cxn ang="0">
                  <a:pos x="40" y="272"/>
                </a:cxn>
                <a:cxn ang="0">
                  <a:pos x="28" y="339"/>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sp>
        <p:nvSpPr>
          <p:cNvPr id="19501" name="Rectangle 45"/>
          <p:cNvSpPr>
            <a:spLocks noGrp="1" noChangeArrowheads="1"/>
          </p:cNvSpPr>
          <p:nvPr>
            <p:ph type="title"/>
          </p:nvPr>
        </p:nvSpPr>
        <p:spPr bwMode="auto">
          <a:xfrm>
            <a:off x="442913" y="103188"/>
            <a:ext cx="8243887" cy="13144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5124" name="Rectangle 46"/>
          <p:cNvSpPr>
            <a:spLocks noGrp="1" noChangeArrowheads="1"/>
          </p:cNvSpPr>
          <p:nvPr>
            <p:ph type="body" idx="1"/>
          </p:nvPr>
        </p:nvSpPr>
        <p:spPr bwMode="auto">
          <a:xfrm>
            <a:off x="457200" y="1600200"/>
            <a:ext cx="82296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1026109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Lst>
  <p:hf hdr="0" ftr="0"/>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2" name="Group 2"/>
          <p:cNvGrpSpPr>
            <a:grpSpLocks/>
          </p:cNvGrpSpPr>
          <p:nvPr/>
        </p:nvGrpSpPr>
        <p:grpSpPr bwMode="auto">
          <a:xfrm>
            <a:off x="-7938" y="0"/>
            <a:ext cx="2833688" cy="6856413"/>
            <a:chOff x="-5" y="0"/>
            <a:chExt cx="1785" cy="4319"/>
          </a:xfrm>
        </p:grpSpPr>
        <p:sp>
          <p:nvSpPr>
            <p:cNvPr id="19459" name="Freeform 3"/>
            <p:cNvSpPr>
              <a:spLocks/>
            </p:cNvSpPr>
            <p:nvPr/>
          </p:nvSpPr>
          <p:spPr bwMode="ltGray">
            <a:xfrm>
              <a:off x="-5" y="3262"/>
              <a:ext cx="472" cy="802"/>
            </a:xfrm>
            <a:custGeom>
              <a:avLst/>
              <a:gdLst/>
              <a:ahLst/>
              <a:cxnLst>
                <a:cxn ang="0">
                  <a:pos x="5" y="32"/>
                </a:cxn>
                <a:cxn ang="0">
                  <a:pos x="189" y="26"/>
                </a:cxn>
                <a:cxn ang="0">
                  <a:pos x="309" y="66"/>
                </a:cxn>
                <a:cxn ang="0">
                  <a:pos x="357" y="98"/>
                </a:cxn>
                <a:cxn ang="0">
                  <a:pos x="413" y="162"/>
                </a:cxn>
                <a:cxn ang="0">
                  <a:pos x="437" y="250"/>
                </a:cxn>
                <a:cxn ang="0">
                  <a:pos x="397" y="530"/>
                </a:cxn>
                <a:cxn ang="0">
                  <a:pos x="341" y="634"/>
                </a:cxn>
                <a:cxn ang="0">
                  <a:pos x="173" y="714"/>
                </a:cxn>
                <a:cxn ang="0">
                  <a:pos x="77" y="730"/>
                </a:cxn>
                <a:cxn ang="0">
                  <a:pos x="69" y="802"/>
                </a:cxn>
                <a:cxn ang="0">
                  <a:pos x="7" y="788"/>
                </a:cxn>
                <a:cxn ang="0">
                  <a:pos x="5" y="751"/>
                </a:cxn>
                <a:cxn ang="0">
                  <a:pos x="37" y="722"/>
                </a:cxn>
                <a:cxn ang="0">
                  <a:pos x="5" y="670"/>
                </a:cxn>
                <a:cxn ang="0">
                  <a:pos x="5" y="32"/>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000"/>
              </a:schemeClr>
            </a:solidFill>
            <a:ln w="9525">
              <a:noFill/>
              <a:round/>
              <a:headEnd/>
              <a:tailEnd/>
            </a:ln>
            <a:effectLst/>
          </p:spPr>
          <p:txBody>
            <a:bodyPr/>
            <a:lstStyle/>
            <a:p>
              <a:pPr>
                <a:buFontTx/>
                <a:buNone/>
                <a:defRPr/>
              </a:pPr>
              <a:endParaRPr lang="zh-CN" altLang="en-US">
                <a:solidFill>
                  <a:srgbClr val="006699"/>
                </a:solidFill>
                <a:latin typeface="Verdana" pitchFamily="34" charset="0"/>
              </a:endParaRPr>
            </a:p>
          </p:txBody>
        </p:sp>
        <p:grpSp>
          <p:nvGrpSpPr>
            <p:cNvPr id="5129" name="Group 4"/>
            <p:cNvGrpSpPr>
              <a:grpSpLocks/>
            </p:cNvGrpSpPr>
            <p:nvPr/>
          </p:nvGrpSpPr>
          <p:grpSpPr bwMode="auto">
            <a:xfrm rot="14964908" flipH="1">
              <a:off x="104" y="2441"/>
              <a:ext cx="452" cy="444"/>
              <a:chOff x="1727" y="866"/>
              <a:chExt cx="129" cy="157"/>
            </a:xfrm>
          </p:grpSpPr>
          <p:sp>
            <p:nvSpPr>
              <p:cNvPr id="19461" name="Freeform 5"/>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62" name="Freeform 6"/>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63" name="Freeform 7"/>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sp>
          <p:nvSpPr>
            <p:cNvPr id="19464" name="Freeform 8"/>
            <p:cNvSpPr>
              <a:spLocks/>
            </p:cNvSpPr>
            <p:nvPr/>
          </p:nvSpPr>
          <p:spPr bwMode="ltGray">
            <a:xfrm>
              <a:off x="90" y="1736"/>
              <a:ext cx="710" cy="768"/>
            </a:xfrm>
            <a:custGeom>
              <a:avLst/>
              <a:gdLst/>
              <a:ahLst/>
              <a:cxnLst>
                <a:cxn ang="0">
                  <a:pos x="14" y="416"/>
                </a:cxn>
                <a:cxn ang="0">
                  <a:pos x="14" y="272"/>
                </a:cxn>
                <a:cxn ang="0">
                  <a:pos x="102" y="144"/>
                </a:cxn>
                <a:cxn ang="0">
                  <a:pos x="150" y="96"/>
                </a:cxn>
                <a:cxn ang="0">
                  <a:pos x="198" y="64"/>
                </a:cxn>
                <a:cxn ang="0">
                  <a:pos x="350" y="0"/>
                </a:cxn>
                <a:cxn ang="0">
                  <a:pos x="534" y="8"/>
                </a:cxn>
                <a:cxn ang="0">
                  <a:pos x="662" y="96"/>
                </a:cxn>
                <a:cxn ang="0">
                  <a:pos x="710" y="200"/>
                </a:cxn>
                <a:cxn ang="0">
                  <a:pos x="702" y="400"/>
                </a:cxn>
                <a:cxn ang="0">
                  <a:pos x="678" y="448"/>
                </a:cxn>
                <a:cxn ang="0">
                  <a:pos x="550" y="632"/>
                </a:cxn>
                <a:cxn ang="0">
                  <a:pos x="518" y="656"/>
                </a:cxn>
                <a:cxn ang="0">
                  <a:pos x="470" y="664"/>
                </a:cxn>
                <a:cxn ang="0">
                  <a:pos x="518" y="680"/>
                </a:cxn>
                <a:cxn ang="0">
                  <a:pos x="566" y="696"/>
                </a:cxn>
                <a:cxn ang="0">
                  <a:pos x="574" y="720"/>
                </a:cxn>
                <a:cxn ang="0">
                  <a:pos x="526" y="736"/>
                </a:cxn>
                <a:cxn ang="0">
                  <a:pos x="502" y="752"/>
                </a:cxn>
                <a:cxn ang="0">
                  <a:pos x="454" y="768"/>
                </a:cxn>
                <a:cxn ang="0">
                  <a:pos x="438" y="712"/>
                </a:cxn>
                <a:cxn ang="0">
                  <a:pos x="246" y="688"/>
                </a:cxn>
                <a:cxn ang="0">
                  <a:pos x="134" y="648"/>
                </a:cxn>
                <a:cxn ang="0">
                  <a:pos x="110" y="624"/>
                </a:cxn>
                <a:cxn ang="0">
                  <a:pos x="78" y="576"/>
                </a:cxn>
                <a:cxn ang="0">
                  <a:pos x="54" y="464"/>
                </a:cxn>
                <a:cxn ang="0">
                  <a:pos x="30" y="408"/>
                </a:cxn>
                <a:cxn ang="0">
                  <a:pos x="22" y="384"/>
                </a:cxn>
                <a:cxn ang="0">
                  <a:pos x="14" y="416"/>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000"/>
              </a:schemeClr>
            </a:solidFill>
            <a:ln w="9525">
              <a:noFill/>
              <a:round/>
              <a:headEnd/>
              <a:tailEnd/>
            </a:ln>
            <a:effectLst/>
          </p:spPr>
          <p:txBody>
            <a:bodyPr/>
            <a:lstStyle/>
            <a:p>
              <a:pPr>
                <a:buFontTx/>
                <a:buNone/>
                <a:defRPr/>
              </a:pPr>
              <a:endParaRPr lang="zh-CN" altLang="en-US">
                <a:solidFill>
                  <a:srgbClr val="006699"/>
                </a:solidFill>
                <a:latin typeface="Verdana" pitchFamily="34" charset="0"/>
              </a:endParaRPr>
            </a:p>
          </p:txBody>
        </p:sp>
        <p:grpSp>
          <p:nvGrpSpPr>
            <p:cNvPr id="5131" name="Group 9"/>
            <p:cNvGrpSpPr>
              <a:grpSpLocks/>
            </p:cNvGrpSpPr>
            <p:nvPr/>
          </p:nvGrpSpPr>
          <p:grpSpPr bwMode="auto">
            <a:xfrm rot="416244">
              <a:off x="9" y="1746"/>
              <a:ext cx="1771" cy="1741"/>
              <a:chOff x="41" y="2787"/>
              <a:chExt cx="902" cy="833"/>
            </a:xfrm>
          </p:grpSpPr>
          <p:sp>
            <p:nvSpPr>
              <p:cNvPr id="19466" name="Freeform 10"/>
              <p:cNvSpPr>
                <a:spLocks/>
              </p:cNvSpPr>
              <p:nvPr userDrawn="1"/>
            </p:nvSpPr>
            <p:spPr bwMode="ltGray">
              <a:xfrm rot="373331" flipH="1">
                <a:off x="125" y="2787"/>
                <a:ext cx="313" cy="303"/>
              </a:xfrm>
              <a:custGeom>
                <a:avLst/>
                <a:gdLst/>
                <a:ahLst/>
                <a:cxnLst>
                  <a:cxn ang="0">
                    <a:pos x="46" y="210"/>
                  </a:cxn>
                  <a:cxn ang="0">
                    <a:pos x="37" y="198"/>
                  </a:cxn>
                  <a:cxn ang="0">
                    <a:pos x="26" y="181"/>
                  </a:cxn>
                  <a:cxn ang="0">
                    <a:pos x="15" y="159"/>
                  </a:cxn>
                  <a:cxn ang="0">
                    <a:pos x="5" y="135"/>
                  </a:cxn>
                  <a:cxn ang="0">
                    <a:pos x="0" y="109"/>
                  </a:cxn>
                  <a:cxn ang="0">
                    <a:pos x="1" y="82"/>
                  </a:cxn>
                  <a:cxn ang="0">
                    <a:pos x="9" y="57"/>
                  </a:cxn>
                  <a:cxn ang="0">
                    <a:pos x="27" y="35"/>
                  </a:cxn>
                  <a:cxn ang="0">
                    <a:pos x="45" y="22"/>
                  </a:cxn>
                  <a:cxn ang="0">
                    <a:pos x="60" y="12"/>
                  </a:cxn>
                  <a:cxn ang="0">
                    <a:pos x="72" y="7"/>
                  </a:cxn>
                  <a:cxn ang="0">
                    <a:pos x="81" y="5"/>
                  </a:cxn>
                  <a:cxn ang="0">
                    <a:pos x="88" y="5"/>
                  </a:cxn>
                  <a:cxn ang="0">
                    <a:pos x="104" y="0"/>
                  </a:cxn>
                  <a:cxn ang="0">
                    <a:pos x="148" y="8"/>
                  </a:cxn>
                  <a:cxn ang="0">
                    <a:pos x="160" y="12"/>
                  </a:cxn>
                  <a:cxn ang="0">
                    <a:pos x="172" y="15"/>
                  </a:cxn>
                  <a:cxn ang="0">
                    <a:pos x="182" y="19"/>
                  </a:cxn>
                  <a:cxn ang="0">
                    <a:pos x="190" y="23"/>
                  </a:cxn>
                  <a:cxn ang="0">
                    <a:pos x="198" y="27"/>
                  </a:cxn>
                  <a:cxn ang="0">
                    <a:pos x="205" y="32"/>
                  </a:cxn>
                  <a:cxn ang="0">
                    <a:pos x="211" y="38"/>
                  </a:cxn>
                  <a:cxn ang="0">
                    <a:pos x="217" y="45"/>
                  </a:cxn>
                  <a:cxn ang="0">
                    <a:pos x="205" y="40"/>
                  </a:cxn>
                  <a:cxn ang="0">
                    <a:pos x="194" y="36"/>
                  </a:cxn>
                  <a:cxn ang="0">
                    <a:pos x="183" y="33"/>
                  </a:cxn>
                  <a:cxn ang="0">
                    <a:pos x="172" y="30"/>
                  </a:cxn>
                  <a:cxn ang="0">
                    <a:pos x="163" y="27"/>
                  </a:cxn>
                  <a:cxn ang="0">
                    <a:pos x="153" y="26"/>
                  </a:cxn>
                  <a:cxn ang="0">
                    <a:pos x="143" y="24"/>
                  </a:cxn>
                  <a:cxn ang="0">
                    <a:pos x="134" y="24"/>
                  </a:cxn>
                  <a:cxn ang="0">
                    <a:pos x="125" y="24"/>
                  </a:cxn>
                  <a:cxn ang="0">
                    <a:pos x="116" y="25"/>
                  </a:cxn>
                  <a:cxn ang="0">
                    <a:pos x="107" y="27"/>
                  </a:cxn>
                  <a:cxn ang="0">
                    <a:pos x="99" y="29"/>
                  </a:cxn>
                  <a:cxn ang="0">
                    <a:pos x="91" y="33"/>
                  </a:cxn>
                  <a:cxn ang="0">
                    <a:pos x="82" y="36"/>
                  </a:cxn>
                  <a:cxn ang="0">
                    <a:pos x="74" y="41"/>
                  </a:cxn>
                  <a:cxn ang="0">
                    <a:pos x="66" y="46"/>
                  </a:cxn>
                  <a:cxn ang="0">
                    <a:pos x="52" y="61"/>
                  </a:cxn>
                  <a:cxn ang="0">
                    <a:pos x="42" y="80"/>
                  </a:cxn>
                  <a:cxn ang="0">
                    <a:pos x="37" y="103"/>
                  </a:cxn>
                  <a:cxn ang="0">
                    <a:pos x="35" y="126"/>
                  </a:cxn>
                  <a:cxn ang="0">
                    <a:pos x="35" y="151"/>
                  </a:cxn>
                  <a:cxn ang="0">
                    <a:pos x="38" y="174"/>
                  </a:cxn>
                  <a:cxn ang="0">
                    <a:pos x="41" y="194"/>
                  </a:cxn>
                  <a:cxn ang="0">
                    <a:pos x="46" y="210"/>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67" name="Freeform 11"/>
              <p:cNvSpPr>
                <a:spLocks/>
              </p:cNvSpPr>
              <p:nvPr userDrawn="1"/>
            </p:nvSpPr>
            <p:spPr bwMode="ltGray">
              <a:xfrm rot="373331" flipH="1">
                <a:off x="41" y="2843"/>
                <a:ext cx="262" cy="308"/>
              </a:xfrm>
              <a:custGeom>
                <a:avLst/>
                <a:gdLst/>
                <a:ahLst/>
                <a:cxnLst>
                  <a:cxn ang="0">
                    <a:pos x="109" y="0"/>
                  </a:cxn>
                  <a:cxn ang="0">
                    <a:pos x="112" y="2"/>
                  </a:cxn>
                  <a:cxn ang="0">
                    <a:pos x="118" y="8"/>
                  </a:cxn>
                  <a:cxn ang="0">
                    <a:pos x="127" y="18"/>
                  </a:cxn>
                  <a:cxn ang="0">
                    <a:pos x="137" y="33"/>
                  </a:cxn>
                  <a:cxn ang="0">
                    <a:pos x="145" y="52"/>
                  </a:cxn>
                  <a:cxn ang="0">
                    <a:pos x="150" y="76"/>
                  </a:cxn>
                  <a:cxn ang="0">
                    <a:pos x="150" y="105"/>
                  </a:cxn>
                  <a:cxn ang="0">
                    <a:pos x="144" y="139"/>
                  </a:cxn>
                  <a:cxn ang="0">
                    <a:pos x="140" y="149"/>
                  </a:cxn>
                  <a:cxn ang="0">
                    <a:pos x="136" y="157"/>
                  </a:cxn>
                  <a:cxn ang="0">
                    <a:pos x="131" y="165"/>
                  </a:cxn>
                  <a:cxn ang="0">
                    <a:pos x="125" y="173"/>
                  </a:cxn>
                  <a:cxn ang="0">
                    <a:pos x="117" y="180"/>
                  </a:cxn>
                  <a:cxn ang="0">
                    <a:pos x="110" y="185"/>
                  </a:cxn>
                  <a:cxn ang="0">
                    <a:pos x="102" y="191"/>
                  </a:cxn>
                  <a:cxn ang="0">
                    <a:pos x="92" y="195"/>
                  </a:cxn>
                  <a:cxn ang="0">
                    <a:pos x="82" y="197"/>
                  </a:cxn>
                  <a:cxn ang="0">
                    <a:pos x="72" y="200"/>
                  </a:cxn>
                  <a:cxn ang="0">
                    <a:pos x="61" y="201"/>
                  </a:cxn>
                  <a:cxn ang="0">
                    <a:pos x="49" y="201"/>
                  </a:cxn>
                  <a:cxn ang="0">
                    <a:pos x="37" y="200"/>
                  </a:cxn>
                  <a:cxn ang="0">
                    <a:pos x="25" y="197"/>
                  </a:cxn>
                  <a:cxn ang="0">
                    <a:pos x="12" y="193"/>
                  </a:cxn>
                  <a:cxn ang="0">
                    <a:pos x="0" y="188"/>
                  </a:cxn>
                  <a:cxn ang="0">
                    <a:pos x="11" y="195"/>
                  </a:cxn>
                  <a:cxn ang="0">
                    <a:pos x="22" y="200"/>
                  </a:cxn>
                  <a:cxn ang="0">
                    <a:pos x="33" y="205"/>
                  </a:cxn>
                  <a:cxn ang="0">
                    <a:pos x="43" y="208"/>
                  </a:cxn>
                  <a:cxn ang="0">
                    <a:pos x="53" y="211"/>
                  </a:cxn>
                  <a:cxn ang="0">
                    <a:pos x="63" y="212"/>
                  </a:cxn>
                  <a:cxn ang="0">
                    <a:pos x="73" y="213"/>
                  </a:cxn>
                  <a:cxn ang="0">
                    <a:pos x="83" y="213"/>
                  </a:cxn>
                  <a:cxn ang="0">
                    <a:pos x="91" y="212"/>
                  </a:cxn>
                  <a:cxn ang="0">
                    <a:pos x="100" y="210"/>
                  </a:cxn>
                  <a:cxn ang="0">
                    <a:pos x="108" y="208"/>
                  </a:cxn>
                  <a:cxn ang="0">
                    <a:pos x="116" y="206"/>
                  </a:cxn>
                  <a:cxn ang="0">
                    <a:pos x="123" y="203"/>
                  </a:cxn>
                  <a:cxn ang="0">
                    <a:pos x="130" y="199"/>
                  </a:cxn>
                  <a:cxn ang="0">
                    <a:pos x="136" y="195"/>
                  </a:cxn>
                  <a:cxn ang="0">
                    <a:pos x="142" y="191"/>
                  </a:cxn>
                  <a:cxn ang="0">
                    <a:pos x="158" y="176"/>
                  </a:cxn>
                  <a:cxn ang="0">
                    <a:pos x="169" y="161"/>
                  </a:cxn>
                  <a:cxn ang="0">
                    <a:pos x="176" y="144"/>
                  </a:cxn>
                  <a:cxn ang="0">
                    <a:pos x="179" y="128"/>
                  </a:cxn>
                  <a:cxn ang="0">
                    <a:pos x="181" y="111"/>
                  </a:cxn>
                  <a:cxn ang="0">
                    <a:pos x="181" y="95"/>
                  </a:cxn>
                  <a:cxn ang="0">
                    <a:pos x="182" y="79"/>
                  </a:cxn>
                  <a:cxn ang="0">
                    <a:pos x="173" y="46"/>
                  </a:cxn>
                  <a:cxn ang="0">
                    <a:pos x="156" y="21"/>
                  </a:cxn>
                  <a:cxn ang="0">
                    <a:pos x="151" y="18"/>
                  </a:cxn>
                  <a:cxn ang="0">
                    <a:pos x="147" y="15"/>
                  </a:cxn>
                  <a:cxn ang="0">
                    <a:pos x="142" y="13"/>
                  </a:cxn>
                  <a:cxn ang="0">
                    <a:pos x="138" y="11"/>
                  </a:cxn>
                  <a:cxn ang="0">
                    <a:pos x="132" y="9"/>
                  </a:cxn>
                  <a:cxn ang="0">
                    <a:pos x="126" y="6"/>
                  </a:cxn>
                  <a:cxn ang="0">
                    <a:pos x="119" y="3"/>
                  </a:cxn>
                  <a:cxn ang="0">
                    <a:pos x="109" y="0"/>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68" name="Freeform 12"/>
              <p:cNvSpPr>
                <a:spLocks/>
              </p:cNvSpPr>
              <p:nvPr userDrawn="1"/>
            </p:nvSpPr>
            <p:spPr bwMode="ltGray">
              <a:xfrm rot="373331" flipH="1">
                <a:off x="121" y="2907"/>
                <a:ext cx="93" cy="156"/>
              </a:xfrm>
              <a:custGeom>
                <a:avLst/>
                <a:gdLst/>
                <a:ahLst/>
                <a:cxnLst>
                  <a:cxn ang="0">
                    <a:pos x="94" y="0"/>
                  </a:cxn>
                  <a:cxn ang="0">
                    <a:pos x="105" y="9"/>
                  </a:cxn>
                  <a:cxn ang="0">
                    <a:pos x="115" y="27"/>
                  </a:cxn>
                  <a:cxn ang="0">
                    <a:pos x="123" y="50"/>
                  </a:cxn>
                  <a:cxn ang="0">
                    <a:pos x="128" y="78"/>
                  </a:cxn>
                  <a:cxn ang="0">
                    <a:pos x="127" y="111"/>
                  </a:cxn>
                  <a:cxn ang="0">
                    <a:pos x="116" y="145"/>
                  </a:cxn>
                  <a:cxn ang="0">
                    <a:pos x="94" y="181"/>
                  </a:cxn>
                  <a:cxn ang="0">
                    <a:pos x="60" y="217"/>
                  </a:cxn>
                  <a:cxn ang="0">
                    <a:pos x="49" y="213"/>
                  </a:cxn>
                  <a:cxn ang="0">
                    <a:pos x="38" y="210"/>
                  </a:cxn>
                  <a:cxn ang="0">
                    <a:pos x="26" y="205"/>
                  </a:cxn>
                  <a:cxn ang="0">
                    <a:pos x="16" y="201"/>
                  </a:cxn>
                  <a:cxn ang="0">
                    <a:pos x="8" y="196"/>
                  </a:cxn>
                  <a:cxn ang="0">
                    <a:pos x="2" y="190"/>
                  </a:cxn>
                  <a:cxn ang="0">
                    <a:pos x="0" y="183"/>
                  </a:cxn>
                  <a:cxn ang="0">
                    <a:pos x="1" y="178"/>
                  </a:cxn>
                  <a:cxn ang="0">
                    <a:pos x="13" y="171"/>
                  </a:cxn>
                  <a:cxn ang="0">
                    <a:pos x="29" y="161"/>
                  </a:cxn>
                  <a:cxn ang="0">
                    <a:pos x="46" y="150"/>
                  </a:cxn>
                  <a:cxn ang="0">
                    <a:pos x="63" y="134"/>
                  </a:cxn>
                  <a:cxn ang="0">
                    <a:pos x="79" y="112"/>
                  </a:cxn>
                  <a:cxn ang="0">
                    <a:pos x="91" y="83"/>
                  </a:cxn>
                  <a:cxn ang="0">
                    <a:pos x="97" y="46"/>
                  </a:cxn>
                  <a:cxn ang="0">
                    <a:pos x="94" y="0"/>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69" name="Freeform 13"/>
              <p:cNvSpPr>
                <a:spLocks/>
              </p:cNvSpPr>
              <p:nvPr userDrawn="1"/>
            </p:nvSpPr>
            <p:spPr bwMode="ltGray">
              <a:xfrm rot="373331" flipH="1">
                <a:off x="313" y="3110"/>
                <a:ext cx="85" cy="93"/>
              </a:xfrm>
              <a:custGeom>
                <a:avLst/>
                <a:gdLst/>
                <a:ahLst/>
                <a:cxnLst>
                  <a:cxn ang="0">
                    <a:pos x="75" y="0"/>
                  </a:cxn>
                  <a:cxn ang="0">
                    <a:pos x="0" y="25"/>
                  </a:cxn>
                  <a:cxn ang="0">
                    <a:pos x="3" y="26"/>
                  </a:cxn>
                  <a:cxn ang="0">
                    <a:pos x="14" y="29"/>
                  </a:cxn>
                  <a:cxn ang="0">
                    <a:pos x="29" y="36"/>
                  </a:cxn>
                  <a:cxn ang="0">
                    <a:pos x="46" y="47"/>
                  </a:cxn>
                  <a:cxn ang="0">
                    <a:pos x="66" y="62"/>
                  </a:cxn>
                  <a:cxn ang="0">
                    <a:pos x="84" y="80"/>
                  </a:cxn>
                  <a:cxn ang="0">
                    <a:pos x="102" y="103"/>
                  </a:cxn>
                  <a:cxn ang="0">
                    <a:pos x="116" y="132"/>
                  </a:cxn>
                  <a:cxn ang="0">
                    <a:pos x="117" y="120"/>
                  </a:cxn>
                  <a:cxn ang="0">
                    <a:pos x="115" y="107"/>
                  </a:cxn>
                  <a:cxn ang="0">
                    <a:pos x="108" y="90"/>
                  </a:cxn>
                  <a:cxn ang="0">
                    <a:pos x="99" y="74"/>
                  </a:cxn>
                  <a:cxn ang="0">
                    <a:pos x="89" y="58"/>
                  </a:cxn>
                  <a:cxn ang="0">
                    <a:pos x="78" y="45"/>
                  </a:cxn>
                  <a:cxn ang="0">
                    <a:pos x="67" y="36"/>
                  </a:cxn>
                  <a:cxn ang="0">
                    <a:pos x="58" y="32"/>
                  </a:cxn>
                  <a:cxn ang="0">
                    <a:pos x="69" y="29"/>
                  </a:cxn>
                  <a:cxn ang="0">
                    <a:pos x="79" y="28"/>
                  </a:cxn>
                  <a:cxn ang="0">
                    <a:pos x="89" y="26"/>
                  </a:cxn>
                  <a:cxn ang="0">
                    <a:pos x="98" y="25"/>
                  </a:cxn>
                  <a:cxn ang="0">
                    <a:pos x="105" y="24"/>
                  </a:cxn>
                  <a:cxn ang="0">
                    <a:pos x="109" y="22"/>
                  </a:cxn>
                  <a:cxn ang="0">
                    <a:pos x="113" y="21"/>
                  </a:cxn>
                  <a:cxn ang="0">
                    <a:pos x="114" y="21"/>
                  </a:cxn>
                  <a:cxn ang="0">
                    <a:pos x="75" y="0"/>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70" name="Freeform 14"/>
              <p:cNvSpPr>
                <a:spLocks/>
              </p:cNvSpPr>
              <p:nvPr userDrawn="1"/>
            </p:nvSpPr>
            <p:spPr bwMode="ltGray">
              <a:xfrm rot="373331" flipH="1">
                <a:off x="289" y="3133"/>
                <a:ext cx="21" cy="55"/>
              </a:xfrm>
              <a:custGeom>
                <a:avLst/>
                <a:gdLst/>
                <a:ahLst/>
                <a:cxnLst>
                  <a:cxn ang="0">
                    <a:pos x="29" y="0"/>
                  </a:cxn>
                  <a:cxn ang="0">
                    <a:pos x="23" y="0"/>
                  </a:cxn>
                  <a:cxn ang="0">
                    <a:pos x="16" y="4"/>
                  </a:cxn>
                  <a:cxn ang="0">
                    <a:pos x="9" y="9"/>
                  </a:cxn>
                  <a:cxn ang="0">
                    <a:pos x="4" y="19"/>
                  </a:cxn>
                  <a:cxn ang="0">
                    <a:pos x="1" y="30"/>
                  </a:cxn>
                  <a:cxn ang="0">
                    <a:pos x="0" y="44"/>
                  </a:cxn>
                  <a:cxn ang="0">
                    <a:pos x="3" y="60"/>
                  </a:cxn>
                  <a:cxn ang="0">
                    <a:pos x="11" y="77"/>
                  </a:cxn>
                  <a:cxn ang="0">
                    <a:pos x="15" y="53"/>
                  </a:cxn>
                  <a:cxn ang="0">
                    <a:pos x="19" y="37"/>
                  </a:cxn>
                  <a:cxn ang="0">
                    <a:pos x="23" y="22"/>
                  </a:cxn>
                  <a:cxn ang="0">
                    <a:pos x="29" y="0"/>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nvGrpSpPr>
              <p:cNvPr id="5163" name="Group 15"/>
              <p:cNvGrpSpPr>
                <a:grpSpLocks/>
              </p:cNvGrpSpPr>
              <p:nvPr userDrawn="1"/>
            </p:nvGrpSpPr>
            <p:grpSpPr bwMode="auto">
              <a:xfrm rot="10886446" flipH="1">
                <a:off x="335" y="3251"/>
                <a:ext cx="608" cy="369"/>
                <a:chOff x="-366" y="1704"/>
                <a:chExt cx="608" cy="369"/>
              </a:xfrm>
            </p:grpSpPr>
            <p:sp>
              <p:nvSpPr>
                <p:cNvPr id="19472" name="Freeform 16"/>
                <p:cNvSpPr>
                  <a:spLocks/>
                </p:cNvSpPr>
                <p:nvPr userDrawn="1"/>
              </p:nvSpPr>
              <p:spPr bwMode="ltGray">
                <a:xfrm rot="4200091">
                  <a:off x="-243" y="1807"/>
                  <a:ext cx="143" cy="390"/>
                </a:xfrm>
                <a:custGeom>
                  <a:avLst/>
                  <a:gdLst/>
                  <a:ahLst/>
                  <a:cxnLst>
                    <a:cxn ang="0">
                      <a:pos x="12" y="44"/>
                    </a:cxn>
                    <a:cxn ang="0">
                      <a:pos x="6" y="72"/>
                    </a:cxn>
                    <a:cxn ang="0">
                      <a:pos x="3" y="99"/>
                    </a:cxn>
                    <a:cxn ang="0">
                      <a:pos x="0" y="125"/>
                    </a:cxn>
                    <a:cxn ang="0">
                      <a:pos x="0" y="151"/>
                    </a:cxn>
                    <a:cxn ang="0">
                      <a:pos x="3" y="180"/>
                    </a:cxn>
                    <a:cxn ang="0">
                      <a:pos x="7" y="211"/>
                    </a:cxn>
                    <a:cxn ang="0">
                      <a:pos x="16" y="247"/>
                    </a:cxn>
                    <a:cxn ang="0">
                      <a:pos x="29" y="287"/>
                    </a:cxn>
                    <a:cxn ang="0">
                      <a:pos x="43" y="325"/>
                    </a:cxn>
                    <a:cxn ang="0">
                      <a:pos x="61" y="364"/>
                    </a:cxn>
                    <a:cxn ang="0">
                      <a:pos x="83" y="406"/>
                    </a:cxn>
                    <a:cxn ang="0">
                      <a:pos x="106" y="446"/>
                    </a:cxn>
                    <a:cxn ang="0">
                      <a:pos x="132" y="483"/>
                    </a:cxn>
                    <a:cxn ang="0">
                      <a:pos x="157" y="516"/>
                    </a:cxn>
                    <a:cxn ang="0">
                      <a:pos x="182" y="544"/>
                    </a:cxn>
                    <a:cxn ang="0">
                      <a:pos x="207" y="564"/>
                    </a:cxn>
                    <a:cxn ang="0">
                      <a:pos x="160" y="501"/>
                    </a:cxn>
                    <a:cxn ang="0">
                      <a:pos x="127" y="448"/>
                    </a:cxn>
                    <a:cxn ang="0">
                      <a:pos x="103" y="405"/>
                    </a:cxn>
                    <a:cxn ang="0">
                      <a:pos x="87" y="368"/>
                    </a:cxn>
                    <a:cxn ang="0">
                      <a:pos x="75" y="337"/>
                    </a:cxn>
                    <a:cxn ang="0">
                      <a:pos x="68" y="309"/>
                    </a:cxn>
                    <a:cxn ang="0">
                      <a:pos x="63" y="285"/>
                    </a:cxn>
                    <a:cxn ang="0">
                      <a:pos x="56" y="261"/>
                    </a:cxn>
                    <a:cxn ang="0">
                      <a:pos x="44" y="205"/>
                    </a:cxn>
                    <a:cxn ang="0">
                      <a:pos x="41" y="140"/>
                    </a:cxn>
                    <a:cxn ang="0">
                      <a:pos x="43" y="68"/>
                    </a:cxn>
                    <a:cxn ang="0">
                      <a:pos x="50" y="0"/>
                    </a:cxn>
                    <a:cxn ang="0">
                      <a:pos x="12" y="44"/>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73" name="Freeform 17"/>
                <p:cNvSpPr>
                  <a:spLocks/>
                </p:cNvSpPr>
                <p:nvPr userDrawn="1"/>
              </p:nvSpPr>
              <p:spPr bwMode="ltGray">
                <a:xfrm rot="4200091">
                  <a:off x="124" y="1761"/>
                  <a:ext cx="33" cy="160"/>
                </a:xfrm>
                <a:custGeom>
                  <a:avLst/>
                  <a:gdLst/>
                  <a:ahLst/>
                  <a:cxnLst>
                    <a:cxn ang="0">
                      <a:pos x="0" y="19"/>
                    </a:cxn>
                    <a:cxn ang="0">
                      <a:pos x="14" y="55"/>
                    </a:cxn>
                    <a:cxn ang="0">
                      <a:pos x="22" y="101"/>
                    </a:cxn>
                    <a:cxn ang="0">
                      <a:pos x="24" y="159"/>
                    </a:cxn>
                    <a:cxn ang="0">
                      <a:pos x="19" y="232"/>
                    </a:cxn>
                    <a:cxn ang="0">
                      <a:pos x="45" y="217"/>
                    </a:cxn>
                    <a:cxn ang="0">
                      <a:pos x="47" y="178"/>
                    </a:cxn>
                    <a:cxn ang="0">
                      <a:pos x="47" y="140"/>
                    </a:cxn>
                    <a:cxn ang="0">
                      <a:pos x="45" y="103"/>
                    </a:cxn>
                    <a:cxn ang="0">
                      <a:pos x="41" y="71"/>
                    </a:cxn>
                    <a:cxn ang="0">
                      <a:pos x="36" y="52"/>
                    </a:cxn>
                    <a:cxn ang="0">
                      <a:pos x="29" y="34"/>
                    </a:cxn>
                    <a:cxn ang="0">
                      <a:pos x="22" y="17"/>
                    </a:cxn>
                    <a:cxn ang="0">
                      <a:pos x="13" y="0"/>
                    </a:cxn>
                    <a:cxn ang="0">
                      <a:pos x="0" y="1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74" name="Freeform 18"/>
                <p:cNvSpPr>
                  <a:spLocks/>
                </p:cNvSpPr>
                <p:nvPr userDrawn="1"/>
              </p:nvSpPr>
              <p:spPr bwMode="ltGray">
                <a:xfrm rot="4200091">
                  <a:off x="195" y="1722"/>
                  <a:ext cx="60" cy="27"/>
                </a:xfrm>
                <a:custGeom>
                  <a:avLst/>
                  <a:gdLst/>
                  <a:ahLst/>
                  <a:cxnLst>
                    <a:cxn ang="0">
                      <a:pos x="87" y="22"/>
                    </a:cxn>
                    <a:cxn ang="0">
                      <a:pos x="77" y="17"/>
                    </a:cxn>
                    <a:cxn ang="0">
                      <a:pos x="68" y="12"/>
                    </a:cxn>
                    <a:cxn ang="0">
                      <a:pos x="58" y="7"/>
                    </a:cxn>
                    <a:cxn ang="0">
                      <a:pos x="47" y="5"/>
                    </a:cxn>
                    <a:cxn ang="0">
                      <a:pos x="37" y="3"/>
                    </a:cxn>
                    <a:cxn ang="0">
                      <a:pos x="26" y="2"/>
                    </a:cxn>
                    <a:cxn ang="0">
                      <a:pos x="13" y="0"/>
                    </a:cxn>
                    <a:cxn ang="0">
                      <a:pos x="0" y="2"/>
                    </a:cxn>
                    <a:cxn ang="0">
                      <a:pos x="6" y="6"/>
                    </a:cxn>
                    <a:cxn ang="0">
                      <a:pos x="14" y="10"/>
                    </a:cxn>
                    <a:cxn ang="0">
                      <a:pos x="22" y="14"/>
                    </a:cxn>
                    <a:cxn ang="0">
                      <a:pos x="33" y="18"/>
                    </a:cxn>
                    <a:cxn ang="0">
                      <a:pos x="42" y="22"/>
                    </a:cxn>
                    <a:cxn ang="0">
                      <a:pos x="52" y="27"/>
                    </a:cxn>
                    <a:cxn ang="0">
                      <a:pos x="64" y="33"/>
                    </a:cxn>
                    <a:cxn ang="0">
                      <a:pos x="74" y="40"/>
                    </a:cxn>
                    <a:cxn ang="0">
                      <a:pos x="87" y="22"/>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grpSp>
          <p:nvGrpSpPr>
            <p:cNvPr id="5132" name="Group 19"/>
            <p:cNvGrpSpPr>
              <a:grpSpLocks/>
            </p:cNvGrpSpPr>
            <p:nvPr/>
          </p:nvGrpSpPr>
          <p:grpSpPr bwMode="auto">
            <a:xfrm rot="6248562">
              <a:off x="343" y="3854"/>
              <a:ext cx="392" cy="424"/>
              <a:chOff x="1727" y="866"/>
              <a:chExt cx="129" cy="157"/>
            </a:xfrm>
          </p:grpSpPr>
          <p:sp>
            <p:nvSpPr>
              <p:cNvPr id="19476" name="Freeform 20"/>
              <p:cNvSpPr>
                <a:spLocks/>
              </p:cNvSpPr>
              <p:nvPr userDrawn="1"/>
            </p:nvSpPr>
            <p:spPr bwMode="ltGray">
              <a:xfrm>
                <a:off x="1727" y="868"/>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77" name="Freeform 21"/>
              <p:cNvSpPr>
                <a:spLocks/>
              </p:cNvSpPr>
              <p:nvPr userDrawn="1"/>
            </p:nvSpPr>
            <p:spPr bwMode="ltGray">
              <a:xfrm>
                <a:off x="1786" y="896"/>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78" name="Freeform 22"/>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5133" name="Group 23"/>
            <p:cNvGrpSpPr>
              <a:grpSpLocks/>
            </p:cNvGrpSpPr>
            <p:nvPr/>
          </p:nvGrpSpPr>
          <p:grpSpPr bwMode="auto">
            <a:xfrm rot="5003157">
              <a:off x="249" y="1102"/>
              <a:ext cx="412" cy="500"/>
              <a:chOff x="1727" y="866"/>
              <a:chExt cx="129" cy="157"/>
            </a:xfrm>
          </p:grpSpPr>
          <p:sp>
            <p:nvSpPr>
              <p:cNvPr id="19480" name="Freeform 24"/>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81" name="Freeform 25"/>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82" name="Freeform 26"/>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grpSp>
          <p:nvGrpSpPr>
            <p:cNvPr id="5134" name="Group 27"/>
            <p:cNvGrpSpPr>
              <a:grpSpLocks/>
            </p:cNvGrpSpPr>
            <p:nvPr/>
          </p:nvGrpSpPr>
          <p:grpSpPr bwMode="auto">
            <a:xfrm>
              <a:off x="815" y="0"/>
              <a:ext cx="345" cy="367"/>
              <a:chOff x="1727" y="866"/>
              <a:chExt cx="129" cy="157"/>
            </a:xfrm>
          </p:grpSpPr>
          <p:sp>
            <p:nvSpPr>
              <p:cNvPr id="19484" name="Freeform 28"/>
              <p:cNvSpPr>
                <a:spLocks/>
              </p:cNvSpPr>
              <p:nvPr userDrawn="1"/>
            </p:nvSpPr>
            <p:spPr bwMode="ltGray">
              <a:xfrm>
                <a:off x="1727" y="866"/>
                <a:ext cx="41" cy="59"/>
              </a:xfrm>
              <a:custGeom>
                <a:avLst/>
                <a:gdLst/>
                <a:ahLst/>
                <a:cxnLst>
                  <a:cxn ang="0">
                    <a:pos x="83" y="28"/>
                  </a:cxn>
                  <a:cxn ang="0">
                    <a:pos x="27" y="0"/>
                  </a:cxn>
                  <a:cxn ang="0">
                    <a:pos x="0" y="117"/>
                  </a:cxn>
                  <a:cxn ang="0">
                    <a:pos x="83" y="28"/>
                  </a:cxn>
                </a:cxnLst>
                <a:rect l="0" t="0" r="r" b="b"/>
                <a:pathLst>
                  <a:path w="83" h="117">
                    <a:moveTo>
                      <a:pt x="83" y="28"/>
                    </a:moveTo>
                    <a:lnTo>
                      <a:pt x="27" y="0"/>
                    </a:lnTo>
                    <a:lnTo>
                      <a:pt x="0" y="117"/>
                    </a:lnTo>
                    <a:lnTo>
                      <a:pt x="83" y="2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85" name="Freeform 29"/>
              <p:cNvSpPr>
                <a:spLocks/>
              </p:cNvSpPr>
              <p:nvPr userDrawn="1"/>
            </p:nvSpPr>
            <p:spPr bwMode="ltGray">
              <a:xfrm>
                <a:off x="1786" y="894"/>
                <a:ext cx="70" cy="49"/>
              </a:xfrm>
              <a:custGeom>
                <a:avLst/>
                <a:gdLst/>
                <a:ahLst/>
                <a:cxnLst>
                  <a:cxn ang="0">
                    <a:pos x="0" y="98"/>
                  </a:cxn>
                  <a:cxn ang="0">
                    <a:pos x="118" y="0"/>
                  </a:cxn>
                  <a:cxn ang="0">
                    <a:pos x="140" y="49"/>
                  </a:cxn>
                  <a:cxn ang="0">
                    <a:pos x="0" y="98"/>
                  </a:cxn>
                </a:cxnLst>
                <a:rect l="0" t="0" r="r" b="b"/>
                <a:pathLst>
                  <a:path w="140" h="98">
                    <a:moveTo>
                      <a:pt x="0" y="98"/>
                    </a:moveTo>
                    <a:lnTo>
                      <a:pt x="118" y="0"/>
                    </a:lnTo>
                    <a:lnTo>
                      <a:pt x="140" y="49"/>
                    </a:lnTo>
                    <a:lnTo>
                      <a:pt x="0" y="98"/>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86" name="Freeform 30"/>
              <p:cNvSpPr>
                <a:spLocks/>
              </p:cNvSpPr>
              <p:nvPr userDrawn="1"/>
            </p:nvSpPr>
            <p:spPr bwMode="ltGray">
              <a:xfrm>
                <a:off x="1772" y="998"/>
                <a:ext cx="73" cy="25"/>
              </a:xfrm>
              <a:custGeom>
                <a:avLst/>
                <a:gdLst/>
                <a:ahLst/>
                <a:cxnLst>
                  <a:cxn ang="0">
                    <a:pos x="0" y="7"/>
                  </a:cxn>
                  <a:cxn ang="0">
                    <a:pos x="145" y="0"/>
                  </a:cxn>
                  <a:cxn ang="0">
                    <a:pos x="131" y="49"/>
                  </a:cxn>
                  <a:cxn ang="0">
                    <a:pos x="0" y="7"/>
                  </a:cxn>
                </a:cxnLst>
                <a:rect l="0" t="0" r="r" b="b"/>
                <a:pathLst>
                  <a:path w="145" h="49">
                    <a:moveTo>
                      <a:pt x="0" y="7"/>
                    </a:moveTo>
                    <a:lnTo>
                      <a:pt x="145" y="0"/>
                    </a:lnTo>
                    <a:lnTo>
                      <a:pt x="131" y="49"/>
                    </a:lnTo>
                    <a:lnTo>
                      <a:pt x="0" y="7"/>
                    </a:lnTo>
                    <a:close/>
                  </a:path>
                </a:pathLst>
              </a:custGeom>
              <a:solidFill>
                <a:schemeClr val="bg2"/>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sp>
          <p:nvSpPr>
            <p:cNvPr id="19487" name="Freeform 31"/>
            <p:cNvSpPr>
              <a:spLocks/>
            </p:cNvSpPr>
            <p:nvPr/>
          </p:nvSpPr>
          <p:spPr bwMode="ltGray">
            <a:xfrm>
              <a:off x="87" y="94"/>
              <a:ext cx="699" cy="756"/>
            </a:xfrm>
            <a:custGeom>
              <a:avLst/>
              <a:gdLst/>
              <a:ahLst/>
              <a:cxnLst>
                <a:cxn ang="0">
                  <a:pos x="1" y="392"/>
                </a:cxn>
                <a:cxn ang="0">
                  <a:pos x="3" y="252"/>
                </a:cxn>
                <a:cxn ang="0">
                  <a:pos x="21" y="210"/>
                </a:cxn>
                <a:cxn ang="0">
                  <a:pos x="29" y="182"/>
                </a:cxn>
                <a:cxn ang="0">
                  <a:pos x="39" y="154"/>
                </a:cxn>
                <a:cxn ang="0">
                  <a:pos x="51" y="138"/>
                </a:cxn>
                <a:cxn ang="0">
                  <a:pos x="111" y="74"/>
                </a:cxn>
                <a:cxn ang="0">
                  <a:pos x="169" y="30"/>
                </a:cxn>
                <a:cxn ang="0">
                  <a:pos x="225" y="10"/>
                </a:cxn>
                <a:cxn ang="0">
                  <a:pos x="249" y="4"/>
                </a:cxn>
                <a:cxn ang="0">
                  <a:pos x="265" y="0"/>
                </a:cxn>
                <a:cxn ang="0">
                  <a:pos x="357" y="2"/>
                </a:cxn>
                <a:cxn ang="0">
                  <a:pos x="385" y="6"/>
                </a:cxn>
                <a:cxn ang="0">
                  <a:pos x="489" y="40"/>
                </a:cxn>
                <a:cxn ang="0">
                  <a:pos x="619" y="128"/>
                </a:cxn>
                <a:cxn ang="0">
                  <a:pos x="653" y="178"/>
                </a:cxn>
                <a:cxn ang="0">
                  <a:pos x="693" y="322"/>
                </a:cxn>
                <a:cxn ang="0">
                  <a:pos x="687" y="434"/>
                </a:cxn>
                <a:cxn ang="0">
                  <a:pos x="665" y="538"/>
                </a:cxn>
                <a:cxn ang="0">
                  <a:pos x="639" y="564"/>
                </a:cxn>
                <a:cxn ang="0">
                  <a:pos x="631" y="580"/>
                </a:cxn>
                <a:cxn ang="0">
                  <a:pos x="607" y="588"/>
                </a:cxn>
                <a:cxn ang="0">
                  <a:pos x="473" y="664"/>
                </a:cxn>
                <a:cxn ang="0">
                  <a:pos x="449" y="678"/>
                </a:cxn>
                <a:cxn ang="0">
                  <a:pos x="405" y="684"/>
                </a:cxn>
                <a:cxn ang="0">
                  <a:pos x="375" y="690"/>
                </a:cxn>
                <a:cxn ang="0">
                  <a:pos x="267" y="684"/>
                </a:cxn>
                <a:cxn ang="0">
                  <a:pos x="259" y="722"/>
                </a:cxn>
                <a:cxn ang="0">
                  <a:pos x="241" y="756"/>
                </a:cxn>
                <a:cxn ang="0">
                  <a:pos x="185" y="728"/>
                </a:cxn>
                <a:cxn ang="0">
                  <a:pos x="163" y="720"/>
                </a:cxn>
                <a:cxn ang="0">
                  <a:pos x="151" y="716"/>
                </a:cxn>
                <a:cxn ang="0">
                  <a:pos x="195" y="674"/>
                </a:cxn>
                <a:cxn ang="0">
                  <a:pos x="211" y="644"/>
                </a:cxn>
                <a:cxn ang="0">
                  <a:pos x="209" y="626"/>
                </a:cxn>
                <a:cxn ang="0">
                  <a:pos x="195" y="620"/>
                </a:cxn>
                <a:cxn ang="0">
                  <a:pos x="165" y="596"/>
                </a:cxn>
                <a:cxn ang="0">
                  <a:pos x="99" y="534"/>
                </a:cxn>
                <a:cxn ang="0">
                  <a:pos x="61" y="506"/>
                </a:cxn>
                <a:cxn ang="0">
                  <a:pos x="23" y="470"/>
                </a:cxn>
                <a:cxn ang="0">
                  <a:pos x="7" y="434"/>
                </a:cxn>
                <a:cxn ang="0">
                  <a:pos x="5" y="396"/>
                </a:cxn>
                <a:cxn ang="0">
                  <a:pos x="1" y="392"/>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000"/>
              </a:schemeClr>
            </a:solidFill>
            <a:ln w="9525">
              <a:noFill/>
              <a:round/>
              <a:headEnd/>
              <a:tailEnd/>
            </a:ln>
            <a:effectLst/>
          </p:spPr>
          <p:txBody>
            <a:bodyPr/>
            <a:lstStyle/>
            <a:p>
              <a:pPr>
                <a:buFontTx/>
                <a:buNone/>
                <a:defRPr/>
              </a:pPr>
              <a:endParaRPr lang="zh-CN" altLang="en-US">
                <a:solidFill>
                  <a:srgbClr val="006699"/>
                </a:solidFill>
                <a:latin typeface="Verdana" pitchFamily="34" charset="0"/>
              </a:endParaRPr>
            </a:p>
          </p:txBody>
        </p:sp>
        <p:sp>
          <p:nvSpPr>
            <p:cNvPr id="19488" name="Freeform 32"/>
            <p:cNvSpPr>
              <a:spLocks/>
            </p:cNvSpPr>
            <p:nvPr/>
          </p:nvSpPr>
          <p:spPr bwMode="ltGray">
            <a:xfrm rot="828663">
              <a:off x="242" y="3404"/>
              <a:ext cx="132" cy="167"/>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89" name="Freeform 33"/>
            <p:cNvSpPr>
              <a:spLocks/>
            </p:cNvSpPr>
            <p:nvPr/>
          </p:nvSpPr>
          <p:spPr bwMode="ltGray">
            <a:xfrm rot="828663">
              <a:off x="266" y="3592"/>
              <a:ext cx="66" cy="43"/>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0" name="Freeform 34"/>
            <p:cNvSpPr>
              <a:spLocks/>
            </p:cNvSpPr>
            <p:nvPr/>
          </p:nvSpPr>
          <p:spPr bwMode="ltGray">
            <a:xfrm>
              <a:off x="11" y="4110"/>
              <a:ext cx="118" cy="209"/>
            </a:xfrm>
            <a:custGeom>
              <a:avLst/>
              <a:gdLst/>
              <a:ahLst/>
              <a:cxnLst>
                <a:cxn ang="0">
                  <a:pos x="0" y="0"/>
                </a:cxn>
                <a:cxn ang="0">
                  <a:pos x="6" y="8"/>
                </a:cxn>
                <a:cxn ang="0">
                  <a:pos x="15" y="19"/>
                </a:cxn>
                <a:cxn ang="0">
                  <a:pos x="26" y="33"/>
                </a:cxn>
                <a:cxn ang="0">
                  <a:pos x="38" y="51"/>
                </a:cxn>
                <a:cxn ang="0">
                  <a:pos x="54" y="72"/>
                </a:cxn>
                <a:cxn ang="0">
                  <a:pos x="67" y="94"/>
                </a:cxn>
                <a:cxn ang="0">
                  <a:pos x="79" y="119"/>
                </a:cxn>
                <a:cxn ang="0">
                  <a:pos x="87" y="146"/>
                </a:cxn>
                <a:cxn ang="0">
                  <a:pos x="94" y="175"/>
                </a:cxn>
                <a:cxn ang="0">
                  <a:pos x="91" y="209"/>
                </a:cxn>
                <a:cxn ang="0">
                  <a:pos x="118" y="209"/>
                </a:cxn>
                <a:cxn ang="0">
                  <a:pos x="117" y="177"/>
                </a:cxn>
                <a:cxn ang="0">
                  <a:pos x="104" y="119"/>
                </a:cxn>
                <a:cxn ang="0">
                  <a:pos x="82" y="69"/>
                </a:cxn>
                <a:cxn ang="0">
                  <a:pos x="47" y="27"/>
                </a:cxn>
                <a:cxn ang="0">
                  <a:pos x="0" y="0"/>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1" name="Freeform 35"/>
            <p:cNvSpPr>
              <a:spLocks/>
            </p:cNvSpPr>
            <p:nvPr/>
          </p:nvSpPr>
          <p:spPr bwMode="ltGray">
            <a:xfrm>
              <a:off x="0" y="3968"/>
              <a:ext cx="130" cy="128"/>
            </a:xfrm>
            <a:custGeom>
              <a:avLst/>
              <a:gdLst/>
              <a:ahLst/>
              <a:cxnLst>
                <a:cxn ang="0">
                  <a:pos x="103" y="0"/>
                </a:cxn>
                <a:cxn ang="0">
                  <a:pos x="130" y="128"/>
                </a:cxn>
                <a:cxn ang="0">
                  <a:pos x="125" y="126"/>
                </a:cxn>
                <a:cxn ang="0">
                  <a:pos x="111" y="121"/>
                </a:cxn>
                <a:cxn ang="0">
                  <a:pos x="92" y="111"/>
                </a:cxn>
                <a:cxn ang="0">
                  <a:pos x="68" y="103"/>
                </a:cxn>
                <a:cxn ang="0">
                  <a:pos x="41" y="94"/>
                </a:cxn>
                <a:cxn ang="0">
                  <a:pos x="19" y="90"/>
                </a:cxn>
                <a:cxn ang="0">
                  <a:pos x="0" y="93"/>
                </a:cxn>
                <a:cxn ang="0">
                  <a:pos x="0" y="72"/>
                </a:cxn>
                <a:cxn ang="0">
                  <a:pos x="12" y="70"/>
                </a:cxn>
                <a:cxn ang="0">
                  <a:pos x="24" y="66"/>
                </a:cxn>
                <a:cxn ang="0">
                  <a:pos x="38" y="66"/>
                </a:cxn>
                <a:cxn ang="0">
                  <a:pos x="51" y="67"/>
                </a:cxn>
                <a:cxn ang="0">
                  <a:pos x="65" y="70"/>
                </a:cxn>
                <a:cxn ang="0">
                  <a:pos x="78" y="78"/>
                </a:cxn>
                <a:cxn ang="0">
                  <a:pos x="81" y="74"/>
                </a:cxn>
                <a:cxn ang="0">
                  <a:pos x="81" y="58"/>
                </a:cxn>
                <a:cxn ang="0">
                  <a:pos x="82" y="37"/>
                </a:cxn>
                <a:cxn ang="0">
                  <a:pos x="82" y="29"/>
                </a:cxn>
                <a:cxn ang="0">
                  <a:pos x="80" y="29"/>
                </a:cxn>
                <a:cxn ang="0">
                  <a:pos x="77" y="27"/>
                </a:cxn>
                <a:cxn ang="0">
                  <a:pos x="76" y="22"/>
                </a:cxn>
                <a:cxn ang="0">
                  <a:pos x="75" y="19"/>
                </a:cxn>
                <a:cxn ang="0">
                  <a:pos x="76" y="15"/>
                </a:cxn>
                <a:cxn ang="0">
                  <a:pos x="79" y="10"/>
                </a:cxn>
                <a:cxn ang="0">
                  <a:pos x="89" y="6"/>
                </a:cxn>
                <a:cxn ang="0">
                  <a:pos x="103" y="0"/>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2" name="Freeform 36"/>
            <p:cNvSpPr>
              <a:spLocks/>
            </p:cNvSpPr>
            <p:nvPr/>
          </p:nvSpPr>
          <p:spPr bwMode="ltGray">
            <a:xfrm>
              <a:off x="0" y="3949"/>
              <a:ext cx="47" cy="86"/>
            </a:xfrm>
            <a:custGeom>
              <a:avLst/>
              <a:gdLst/>
              <a:ahLst/>
              <a:cxnLst>
                <a:cxn ang="0">
                  <a:pos x="37" y="0"/>
                </a:cxn>
                <a:cxn ang="0">
                  <a:pos x="15" y="37"/>
                </a:cxn>
                <a:cxn ang="0">
                  <a:pos x="0" y="59"/>
                </a:cxn>
                <a:cxn ang="0">
                  <a:pos x="0" y="86"/>
                </a:cxn>
                <a:cxn ang="0">
                  <a:pos x="8" y="82"/>
                </a:cxn>
                <a:cxn ang="0">
                  <a:pos x="20" y="73"/>
                </a:cxn>
                <a:cxn ang="0">
                  <a:pos x="33" y="63"/>
                </a:cxn>
                <a:cxn ang="0">
                  <a:pos x="42" y="51"/>
                </a:cxn>
                <a:cxn ang="0">
                  <a:pos x="47" y="36"/>
                </a:cxn>
                <a:cxn ang="0">
                  <a:pos x="46" y="19"/>
                </a:cxn>
                <a:cxn ang="0">
                  <a:pos x="37" y="0"/>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3" name="Freeform 37"/>
            <p:cNvSpPr>
              <a:spLocks/>
            </p:cNvSpPr>
            <p:nvPr/>
          </p:nvSpPr>
          <p:spPr bwMode="ltGray">
            <a:xfrm>
              <a:off x="0" y="3239"/>
              <a:ext cx="497" cy="740"/>
            </a:xfrm>
            <a:custGeom>
              <a:avLst/>
              <a:gdLst/>
              <a:ahLst/>
              <a:cxnLst>
                <a:cxn ang="0">
                  <a:pos x="0" y="13"/>
                </a:cxn>
                <a:cxn ang="0">
                  <a:pos x="41" y="4"/>
                </a:cxn>
                <a:cxn ang="0">
                  <a:pos x="101" y="0"/>
                </a:cxn>
                <a:cxn ang="0">
                  <a:pos x="170" y="4"/>
                </a:cxn>
                <a:cxn ang="0">
                  <a:pos x="248" y="21"/>
                </a:cxn>
                <a:cxn ang="0">
                  <a:pos x="323" y="50"/>
                </a:cxn>
                <a:cxn ang="0">
                  <a:pos x="382" y="90"/>
                </a:cxn>
                <a:cxn ang="0">
                  <a:pos x="428" y="141"/>
                </a:cxn>
                <a:cxn ang="0">
                  <a:pos x="463" y="199"/>
                </a:cxn>
                <a:cxn ang="0">
                  <a:pos x="485" y="262"/>
                </a:cxn>
                <a:cxn ang="0">
                  <a:pos x="496" y="327"/>
                </a:cxn>
                <a:cxn ang="0">
                  <a:pos x="497" y="396"/>
                </a:cxn>
                <a:cxn ang="0">
                  <a:pos x="487" y="462"/>
                </a:cxn>
                <a:cxn ang="0">
                  <a:pos x="470" y="527"/>
                </a:cxn>
                <a:cxn ang="0">
                  <a:pos x="443" y="586"/>
                </a:cxn>
                <a:cxn ang="0">
                  <a:pos x="406" y="639"/>
                </a:cxn>
                <a:cxn ang="0">
                  <a:pos x="364" y="683"/>
                </a:cxn>
                <a:cxn ang="0">
                  <a:pos x="315" y="715"/>
                </a:cxn>
                <a:cxn ang="0">
                  <a:pos x="259" y="736"/>
                </a:cxn>
                <a:cxn ang="0">
                  <a:pos x="198" y="740"/>
                </a:cxn>
                <a:cxn ang="0">
                  <a:pos x="131" y="727"/>
                </a:cxn>
                <a:cxn ang="0">
                  <a:pos x="167" y="728"/>
                </a:cxn>
                <a:cxn ang="0">
                  <a:pos x="204" y="718"/>
                </a:cxn>
                <a:cxn ang="0">
                  <a:pos x="238" y="700"/>
                </a:cxn>
                <a:cxn ang="0">
                  <a:pos x="272" y="670"/>
                </a:cxn>
                <a:cxn ang="0">
                  <a:pos x="304" y="635"/>
                </a:cxn>
                <a:cxn ang="0">
                  <a:pos x="333" y="594"/>
                </a:cxn>
                <a:cxn ang="0">
                  <a:pos x="358" y="549"/>
                </a:cxn>
                <a:cxn ang="0">
                  <a:pos x="381" y="500"/>
                </a:cxn>
                <a:cxn ang="0">
                  <a:pos x="396" y="449"/>
                </a:cxn>
                <a:cxn ang="0">
                  <a:pos x="408" y="397"/>
                </a:cxn>
                <a:cxn ang="0">
                  <a:pos x="414" y="346"/>
                </a:cxn>
                <a:cxn ang="0">
                  <a:pos x="412" y="296"/>
                </a:cxn>
                <a:cxn ang="0">
                  <a:pos x="402" y="251"/>
                </a:cxn>
                <a:cxn ang="0">
                  <a:pos x="384" y="208"/>
                </a:cxn>
                <a:cxn ang="0">
                  <a:pos x="357" y="172"/>
                </a:cxn>
                <a:cxn ang="0">
                  <a:pos x="320" y="142"/>
                </a:cxn>
                <a:cxn ang="0">
                  <a:pos x="260" y="107"/>
                </a:cxn>
                <a:cxn ang="0">
                  <a:pos x="203" y="82"/>
                </a:cxn>
                <a:cxn ang="0">
                  <a:pos x="154" y="65"/>
                </a:cxn>
                <a:cxn ang="0">
                  <a:pos x="108" y="56"/>
                </a:cxn>
                <a:cxn ang="0">
                  <a:pos x="68" y="55"/>
                </a:cxn>
                <a:cxn ang="0">
                  <a:pos x="32" y="61"/>
                </a:cxn>
                <a:cxn ang="0">
                  <a:pos x="0" y="70"/>
                </a:cxn>
                <a:cxn ang="0">
                  <a:pos x="0" y="13"/>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4" name="Freeform 38"/>
            <p:cNvSpPr>
              <a:spLocks/>
            </p:cNvSpPr>
            <p:nvPr/>
          </p:nvSpPr>
          <p:spPr bwMode="ltGray">
            <a:xfrm rot="1584153">
              <a:off x="20" y="410"/>
              <a:ext cx="344" cy="245"/>
            </a:xfrm>
            <a:custGeom>
              <a:avLst/>
              <a:gdLst/>
              <a:ahLst/>
              <a:cxnLst>
                <a:cxn ang="0">
                  <a:pos x="0" y="0"/>
                </a:cxn>
                <a:cxn ang="0">
                  <a:pos x="0" y="25"/>
                </a:cxn>
                <a:cxn ang="0">
                  <a:pos x="3" y="50"/>
                </a:cxn>
                <a:cxn ang="0">
                  <a:pos x="6" y="75"/>
                </a:cxn>
                <a:cxn ang="0">
                  <a:pos x="11" y="98"/>
                </a:cxn>
                <a:cxn ang="0">
                  <a:pos x="18" y="119"/>
                </a:cxn>
                <a:cxn ang="0">
                  <a:pos x="27" y="141"/>
                </a:cxn>
                <a:cxn ang="0">
                  <a:pos x="38" y="161"/>
                </a:cxn>
                <a:cxn ang="0">
                  <a:pos x="51" y="178"/>
                </a:cxn>
                <a:cxn ang="0">
                  <a:pos x="67" y="194"/>
                </a:cxn>
                <a:cxn ang="0">
                  <a:pos x="86" y="208"/>
                </a:cxn>
                <a:cxn ang="0">
                  <a:pos x="106" y="219"/>
                </a:cxn>
                <a:cxn ang="0">
                  <a:pos x="131" y="228"/>
                </a:cxn>
                <a:cxn ang="0">
                  <a:pos x="158" y="234"/>
                </a:cxn>
                <a:cxn ang="0">
                  <a:pos x="188" y="237"/>
                </a:cxn>
                <a:cxn ang="0">
                  <a:pos x="220" y="236"/>
                </a:cxn>
                <a:cxn ang="0">
                  <a:pos x="257" y="232"/>
                </a:cxn>
                <a:cxn ang="0">
                  <a:pos x="224" y="227"/>
                </a:cxn>
                <a:cxn ang="0">
                  <a:pos x="195" y="220"/>
                </a:cxn>
                <a:cxn ang="0">
                  <a:pos x="170" y="212"/>
                </a:cxn>
                <a:cxn ang="0">
                  <a:pos x="148" y="204"/>
                </a:cxn>
                <a:cxn ang="0">
                  <a:pos x="128" y="193"/>
                </a:cxn>
                <a:cxn ang="0">
                  <a:pos x="112" y="182"/>
                </a:cxn>
                <a:cxn ang="0">
                  <a:pos x="97" y="169"/>
                </a:cxn>
                <a:cxn ang="0">
                  <a:pos x="84" y="155"/>
                </a:cxn>
                <a:cxn ang="0">
                  <a:pos x="72" y="141"/>
                </a:cxn>
                <a:cxn ang="0">
                  <a:pos x="61" y="125"/>
                </a:cxn>
                <a:cxn ang="0">
                  <a:pos x="52" y="107"/>
                </a:cxn>
                <a:cxn ang="0">
                  <a:pos x="43" y="88"/>
                </a:cxn>
                <a:cxn ang="0">
                  <a:pos x="33" y="69"/>
                </a:cxn>
                <a:cxn ang="0">
                  <a:pos x="23" y="47"/>
                </a:cxn>
                <a:cxn ang="0">
                  <a:pos x="12" y="24"/>
                </a:cxn>
                <a:cxn ang="0">
                  <a:pos x="0" y="0"/>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5" name="Freeform 39"/>
            <p:cNvSpPr>
              <a:spLocks/>
            </p:cNvSpPr>
            <p:nvPr/>
          </p:nvSpPr>
          <p:spPr bwMode="ltGray">
            <a:xfrm rot="1584153">
              <a:off x="242" y="756"/>
              <a:ext cx="167" cy="115"/>
            </a:xfrm>
            <a:custGeom>
              <a:avLst/>
              <a:gdLst/>
              <a:ahLst/>
              <a:cxnLst>
                <a:cxn ang="0">
                  <a:pos x="77" y="0"/>
                </a:cxn>
                <a:cxn ang="0">
                  <a:pos x="124" y="108"/>
                </a:cxn>
                <a:cxn ang="0">
                  <a:pos x="120" y="107"/>
                </a:cxn>
                <a:cxn ang="0">
                  <a:pos x="107" y="105"/>
                </a:cxn>
                <a:cxn ang="0">
                  <a:pos x="89" y="101"/>
                </a:cxn>
                <a:cxn ang="0">
                  <a:pos x="68" y="99"/>
                </a:cxn>
                <a:cxn ang="0">
                  <a:pos x="45" y="97"/>
                </a:cxn>
                <a:cxn ang="0">
                  <a:pos x="25" y="98"/>
                </a:cxn>
                <a:cxn ang="0">
                  <a:pos x="9" y="102"/>
                </a:cxn>
                <a:cxn ang="0">
                  <a:pos x="0" y="110"/>
                </a:cxn>
                <a:cxn ang="0">
                  <a:pos x="4" y="98"/>
                </a:cxn>
                <a:cxn ang="0">
                  <a:pos x="8" y="89"/>
                </a:cxn>
                <a:cxn ang="0">
                  <a:pos x="16" y="82"/>
                </a:cxn>
                <a:cxn ang="0">
                  <a:pos x="25" y="76"/>
                </a:cxn>
                <a:cxn ang="0">
                  <a:pos x="36" y="72"/>
                </a:cxn>
                <a:cxn ang="0">
                  <a:pos x="47" y="71"/>
                </a:cxn>
                <a:cxn ang="0">
                  <a:pos x="59" y="71"/>
                </a:cxn>
                <a:cxn ang="0">
                  <a:pos x="72" y="74"/>
                </a:cxn>
                <a:cxn ang="0">
                  <a:pos x="73" y="71"/>
                </a:cxn>
                <a:cxn ang="0">
                  <a:pos x="70" y="56"/>
                </a:cxn>
                <a:cxn ang="0">
                  <a:pos x="67" y="38"/>
                </a:cxn>
                <a:cxn ang="0">
                  <a:pos x="65" y="30"/>
                </a:cxn>
                <a:cxn ang="0">
                  <a:pos x="63" y="30"/>
                </a:cxn>
                <a:cxn ang="0">
                  <a:pos x="61" y="29"/>
                </a:cxn>
                <a:cxn ang="0">
                  <a:pos x="59" y="26"/>
                </a:cxn>
                <a:cxn ang="0">
                  <a:pos x="57" y="23"/>
                </a:cxn>
                <a:cxn ang="0">
                  <a:pos x="57" y="19"/>
                </a:cxn>
                <a:cxn ang="0">
                  <a:pos x="59" y="14"/>
                </a:cxn>
                <a:cxn ang="0">
                  <a:pos x="66" y="8"/>
                </a:cxn>
                <a:cxn ang="0">
                  <a:pos x="77" y="0"/>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6" name="Freeform 40"/>
            <p:cNvSpPr>
              <a:spLocks/>
            </p:cNvSpPr>
            <p:nvPr/>
          </p:nvSpPr>
          <p:spPr bwMode="ltGray">
            <a:xfrm rot="1584153">
              <a:off x="574" y="286"/>
              <a:ext cx="147" cy="160"/>
            </a:xfrm>
            <a:custGeom>
              <a:avLst/>
              <a:gdLst/>
              <a:ahLst/>
              <a:cxnLst>
                <a:cxn ang="0">
                  <a:pos x="0" y="0"/>
                </a:cxn>
                <a:cxn ang="0">
                  <a:pos x="5" y="1"/>
                </a:cxn>
                <a:cxn ang="0">
                  <a:pos x="18" y="5"/>
                </a:cxn>
                <a:cxn ang="0">
                  <a:pos x="37" y="12"/>
                </a:cxn>
                <a:cxn ang="0">
                  <a:pos x="58" y="24"/>
                </a:cxn>
                <a:cxn ang="0">
                  <a:pos x="78" y="44"/>
                </a:cxn>
                <a:cxn ang="0">
                  <a:pos x="96" y="71"/>
                </a:cxn>
                <a:cxn ang="0">
                  <a:pos x="107" y="108"/>
                </a:cxn>
                <a:cxn ang="0">
                  <a:pos x="109" y="156"/>
                </a:cxn>
                <a:cxn ang="0">
                  <a:pos x="105" y="156"/>
                </a:cxn>
                <a:cxn ang="0">
                  <a:pos x="99" y="156"/>
                </a:cxn>
                <a:cxn ang="0">
                  <a:pos x="93" y="156"/>
                </a:cxn>
                <a:cxn ang="0">
                  <a:pos x="87" y="154"/>
                </a:cxn>
                <a:cxn ang="0">
                  <a:pos x="81" y="153"/>
                </a:cxn>
                <a:cxn ang="0">
                  <a:pos x="74" y="150"/>
                </a:cxn>
                <a:cxn ang="0">
                  <a:pos x="66" y="145"/>
                </a:cxn>
                <a:cxn ang="0">
                  <a:pos x="58" y="139"/>
                </a:cxn>
                <a:cxn ang="0">
                  <a:pos x="53" y="126"/>
                </a:cxn>
                <a:cxn ang="0">
                  <a:pos x="53" y="111"/>
                </a:cxn>
                <a:cxn ang="0">
                  <a:pos x="56" y="96"/>
                </a:cxn>
                <a:cxn ang="0">
                  <a:pos x="59" y="80"/>
                </a:cxn>
                <a:cxn ang="0">
                  <a:pos x="56" y="62"/>
                </a:cxn>
                <a:cxn ang="0">
                  <a:pos x="48" y="43"/>
                </a:cxn>
                <a:cxn ang="0">
                  <a:pos x="31" y="23"/>
                </a:cxn>
                <a:cxn ang="0">
                  <a:pos x="0" y="0"/>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7" name="Freeform 41"/>
            <p:cNvSpPr>
              <a:spLocks/>
            </p:cNvSpPr>
            <p:nvPr/>
          </p:nvSpPr>
          <p:spPr bwMode="ltGray">
            <a:xfrm rot="1584153">
              <a:off x="236" y="721"/>
              <a:ext cx="62" cy="97"/>
            </a:xfrm>
            <a:custGeom>
              <a:avLst/>
              <a:gdLst/>
              <a:ahLst/>
              <a:cxnLst>
                <a:cxn ang="0">
                  <a:pos x="31" y="0"/>
                </a:cxn>
                <a:cxn ang="0">
                  <a:pos x="20" y="38"/>
                </a:cxn>
                <a:cxn ang="0">
                  <a:pos x="15" y="62"/>
                </a:cxn>
                <a:cxn ang="0">
                  <a:pos x="11" y="79"/>
                </a:cxn>
                <a:cxn ang="0">
                  <a:pos x="0" y="94"/>
                </a:cxn>
                <a:cxn ang="0">
                  <a:pos x="12" y="88"/>
                </a:cxn>
                <a:cxn ang="0">
                  <a:pos x="23" y="80"/>
                </a:cxn>
                <a:cxn ang="0">
                  <a:pos x="32" y="69"/>
                </a:cxn>
                <a:cxn ang="0">
                  <a:pos x="40" y="57"/>
                </a:cxn>
                <a:cxn ang="0">
                  <a:pos x="45" y="44"/>
                </a:cxn>
                <a:cxn ang="0">
                  <a:pos x="46" y="30"/>
                </a:cxn>
                <a:cxn ang="0">
                  <a:pos x="42" y="15"/>
                </a:cxn>
                <a:cxn ang="0">
                  <a:pos x="31" y="0"/>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8" name="Freeform 42"/>
            <p:cNvSpPr>
              <a:spLocks/>
            </p:cNvSpPr>
            <p:nvPr/>
          </p:nvSpPr>
          <p:spPr bwMode="ltGray">
            <a:xfrm rot="1584153">
              <a:off x="585" y="466"/>
              <a:ext cx="72" cy="41"/>
            </a:xfrm>
            <a:custGeom>
              <a:avLst/>
              <a:gdLst/>
              <a:ahLst/>
              <a:cxnLst>
                <a:cxn ang="0">
                  <a:pos x="0" y="0"/>
                </a:cxn>
                <a:cxn ang="0">
                  <a:pos x="1" y="1"/>
                </a:cxn>
                <a:cxn ang="0">
                  <a:pos x="6" y="3"/>
                </a:cxn>
                <a:cxn ang="0">
                  <a:pos x="13" y="8"/>
                </a:cxn>
                <a:cxn ang="0">
                  <a:pos x="21" y="12"/>
                </a:cxn>
                <a:cxn ang="0">
                  <a:pos x="29" y="15"/>
                </a:cxn>
                <a:cxn ang="0">
                  <a:pos x="38" y="17"/>
                </a:cxn>
                <a:cxn ang="0">
                  <a:pos x="46" y="18"/>
                </a:cxn>
                <a:cxn ang="0">
                  <a:pos x="54" y="16"/>
                </a:cxn>
                <a:cxn ang="0">
                  <a:pos x="53" y="25"/>
                </a:cxn>
                <a:cxn ang="0">
                  <a:pos x="50" y="33"/>
                </a:cxn>
                <a:cxn ang="0">
                  <a:pos x="44" y="38"/>
                </a:cxn>
                <a:cxn ang="0">
                  <a:pos x="37" y="40"/>
                </a:cxn>
                <a:cxn ang="0">
                  <a:pos x="28" y="39"/>
                </a:cxn>
                <a:cxn ang="0">
                  <a:pos x="19" y="32"/>
                </a:cxn>
                <a:cxn ang="0">
                  <a:pos x="10" y="20"/>
                </a:cxn>
                <a:cxn ang="0">
                  <a:pos x="0" y="0"/>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499" name="Freeform 43"/>
            <p:cNvSpPr>
              <a:spLocks/>
            </p:cNvSpPr>
            <p:nvPr/>
          </p:nvSpPr>
          <p:spPr bwMode="ltGray">
            <a:xfrm>
              <a:off x="0" y="886"/>
              <a:ext cx="360" cy="650"/>
            </a:xfrm>
            <a:custGeom>
              <a:avLst/>
              <a:gdLst/>
              <a:ahLst/>
              <a:cxnLst>
                <a:cxn ang="0">
                  <a:pos x="264" y="0"/>
                </a:cxn>
                <a:cxn ang="0">
                  <a:pos x="269" y="9"/>
                </a:cxn>
                <a:cxn ang="0">
                  <a:pos x="277" y="22"/>
                </a:cxn>
                <a:cxn ang="0">
                  <a:pos x="286" y="39"/>
                </a:cxn>
                <a:cxn ang="0">
                  <a:pos x="297" y="58"/>
                </a:cxn>
                <a:cxn ang="0">
                  <a:pos x="309" y="83"/>
                </a:cxn>
                <a:cxn ang="0">
                  <a:pos x="319" y="108"/>
                </a:cxn>
                <a:cxn ang="0">
                  <a:pos x="329" y="136"/>
                </a:cxn>
                <a:cxn ang="0">
                  <a:pos x="333" y="163"/>
                </a:cxn>
                <a:cxn ang="0">
                  <a:pos x="336" y="193"/>
                </a:cxn>
                <a:cxn ang="0">
                  <a:pos x="332" y="223"/>
                </a:cxn>
                <a:cxn ang="0">
                  <a:pos x="323" y="255"/>
                </a:cxn>
                <a:cxn ang="0">
                  <a:pos x="310" y="285"/>
                </a:cxn>
                <a:cxn ang="0">
                  <a:pos x="287" y="315"/>
                </a:cxn>
                <a:cxn ang="0">
                  <a:pos x="257" y="343"/>
                </a:cxn>
                <a:cxn ang="0">
                  <a:pos x="218" y="370"/>
                </a:cxn>
                <a:cxn ang="0">
                  <a:pos x="167" y="396"/>
                </a:cxn>
                <a:cxn ang="0">
                  <a:pos x="111" y="425"/>
                </a:cxn>
                <a:cxn ang="0">
                  <a:pos x="69" y="457"/>
                </a:cxn>
                <a:cxn ang="0">
                  <a:pos x="35" y="490"/>
                </a:cxn>
                <a:cxn ang="0">
                  <a:pos x="12" y="526"/>
                </a:cxn>
                <a:cxn ang="0">
                  <a:pos x="0" y="553"/>
                </a:cxn>
                <a:cxn ang="0">
                  <a:pos x="0" y="650"/>
                </a:cxn>
                <a:cxn ang="0">
                  <a:pos x="6" y="628"/>
                </a:cxn>
                <a:cxn ang="0">
                  <a:pos x="19" y="594"/>
                </a:cxn>
                <a:cxn ang="0">
                  <a:pos x="43" y="551"/>
                </a:cxn>
                <a:cxn ang="0">
                  <a:pos x="76" y="503"/>
                </a:cxn>
                <a:cxn ang="0">
                  <a:pos x="125" y="454"/>
                </a:cxn>
                <a:cxn ang="0">
                  <a:pos x="190" y="408"/>
                </a:cxn>
                <a:cxn ang="0">
                  <a:pos x="275" y="365"/>
                </a:cxn>
                <a:cxn ang="0">
                  <a:pos x="308" y="342"/>
                </a:cxn>
                <a:cxn ang="0">
                  <a:pos x="335" y="305"/>
                </a:cxn>
                <a:cxn ang="0">
                  <a:pos x="352" y="255"/>
                </a:cxn>
                <a:cxn ang="0">
                  <a:pos x="360" y="201"/>
                </a:cxn>
                <a:cxn ang="0">
                  <a:pos x="356" y="144"/>
                </a:cxn>
                <a:cxn ang="0">
                  <a:pos x="341" y="88"/>
                </a:cxn>
                <a:cxn ang="0">
                  <a:pos x="311" y="39"/>
                </a:cxn>
                <a:cxn ang="0">
                  <a:pos x="264" y="0"/>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sp>
          <p:nvSpPr>
            <p:cNvPr id="19500" name="Freeform 44"/>
            <p:cNvSpPr>
              <a:spLocks/>
            </p:cNvSpPr>
            <p:nvPr/>
          </p:nvSpPr>
          <p:spPr bwMode="ltGray">
            <a:xfrm rot="1584153">
              <a:off x="56" y="84"/>
              <a:ext cx="804" cy="686"/>
            </a:xfrm>
            <a:custGeom>
              <a:avLst/>
              <a:gdLst/>
              <a:ahLst/>
              <a:cxnLst>
                <a:cxn ang="0">
                  <a:pos x="16" y="370"/>
                </a:cxn>
                <a:cxn ang="0">
                  <a:pos x="6" y="341"/>
                </a:cxn>
                <a:cxn ang="0">
                  <a:pos x="0" y="289"/>
                </a:cxn>
                <a:cxn ang="0">
                  <a:pos x="4" y="222"/>
                </a:cxn>
                <a:cxn ang="0">
                  <a:pos x="25" y="151"/>
                </a:cxn>
                <a:cxn ang="0">
                  <a:pos x="69" y="84"/>
                </a:cxn>
                <a:cxn ang="0">
                  <a:pos x="142" y="31"/>
                </a:cxn>
                <a:cxn ang="0">
                  <a:pos x="247" y="2"/>
                </a:cxn>
                <a:cxn ang="0">
                  <a:pos x="380" y="9"/>
                </a:cxn>
                <a:cxn ang="0">
                  <a:pos x="484" y="68"/>
                </a:cxn>
                <a:cxn ang="0">
                  <a:pos x="554" y="165"/>
                </a:cxn>
                <a:cxn ang="0">
                  <a:pos x="591" y="284"/>
                </a:cxn>
                <a:cxn ang="0">
                  <a:pos x="595" y="409"/>
                </a:cxn>
                <a:cxn ang="0">
                  <a:pos x="566" y="525"/>
                </a:cxn>
                <a:cxn ang="0">
                  <a:pos x="507" y="615"/>
                </a:cxn>
                <a:cxn ang="0">
                  <a:pos x="417" y="663"/>
                </a:cxn>
                <a:cxn ang="0">
                  <a:pos x="389" y="659"/>
                </a:cxn>
                <a:cxn ang="0">
                  <a:pos x="441" y="617"/>
                </a:cxn>
                <a:cxn ang="0">
                  <a:pos x="482" y="544"/>
                </a:cxn>
                <a:cxn ang="0">
                  <a:pos x="509" y="454"/>
                </a:cxn>
                <a:cxn ang="0">
                  <a:pos x="520" y="355"/>
                </a:cxn>
                <a:cxn ang="0">
                  <a:pos x="514" y="258"/>
                </a:cxn>
                <a:cxn ang="0">
                  <a:pos x="485" y="174"/>
                </a:cxn>
                <a:cxn ang="0">
                  <a:pos x="433" y="112"/>
                </a:cxn>
                <a:cxn ang="0">
                  <a:pos x="341" y="75"/>
                </a:cxn>
                <a:cxn ang="0">
                  <a:pos x="246" y="61"/>
                </a:cxn>
                <a:cxn ang="0">
                  <a:pos x="174" y="71"/>
                </a:cxn>
                <a:cxn ang="0">
                  <a:pos x="121" y="101"/>
                </a:cxn>
                <a:cxn ang="0">
                  <a:pos x="84" y="149"/>
                </a:cxn>
                <a:cxn ang="0">
                  <a:pos x="57" y="206"/>
                </a:cxn>
                <a:cxn ang="0">
                  <a:pos x="40" y="272"/>
                </a:cxn>
                <a:cxn ang="0">
                  <a:pos x="28" y="339"/>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w="9525">
              <a:noFill/>
              <a:round/>
              <a:headEnd/>
              <a:tailEnd/>
            </a:ln>
          </p:spPr>
          <p:txBody>
            <a:bodyPr/>
            <a:lstStyle/>
            <a:p>
              <a:pPr>
                <a:buFontTx/>
                <a:buNone/>
                <a:defRPr/>
              </a:pPr>
              <a:endParaRPr lang="zh-CN" altLang="en-US">
                <a:solidFill>
                  <a:srgbClr val="006699"/>
                </a:solidFill>
                <a:latin typeface="Verdana" pitchFamily="34" charset="0"/>
              </a:endParaRPr>
            </a:p>
          </p:txBody>
        </p:sp>
      </p:grpSp>
      <p:sp>
        <p:nvSpPr>
          <p:cNvPr id="19501" name="Rectangle 45"/>
          <p:cNvSpPr>
            <a:spLocks noGrp="1" noChangeArrowheads="1"/>
          </p:cNvSpPr>
          <p:nvPr>
            <p:ph type="title"/>
          </p:nvPr>
        </p:nvSpPr>
        <p:spPr bwMode="auto">
          <a:xfrm>
            <a:off x="442913" y="103188"/>
            <a:ext cx="8243887" cy="13144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5124" name="Rectangle 46"/>
          <p:cNvSpPr>
            <a:spLocks noGrp="1" noChangeArrowheads="1"/>
          </p:cNvSpPr>
          <p:nvPr>
            <p:ph type="body" idx="1"/>
          </p:nvPr>
        </p:nvSpPr>
        <p:spPr bwMode="auto">
          <a:xfrm>
            <a:off x="457200" y="1600200"/>
            <a:ext cx="82296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6192914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Lst>
  <p:hf hdr="0" ftr="0"/>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Microsoft_PowerPoint_97-2003_Presentation.ppt"/><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bilibili.com/video/BV1mg4y1A722/?buvid=E5E79F7D-3A04-49E2-A42F-1D76CC4A666244766infoc&amp;from_spmid=united.player-video-detail.0.0&amp;is_story_h5=false&amp;mid=dPUEzjSThyCEzjPxAF6sLg%3D%3D&amp;p=1&amp;plat_id=116&amp;share_from=ugc&amp;share_medium=android&amp;share_plat=android&amp;share_session_id=c49ed706-659e-4ff9-870d-9b6167f05027&amp;share_source=WEIXIN&amp;share_tag=s_i&amp;spmid=united.player-video-detail.0.0&amp;timestamp=1699843094&amp;unique_k=oJXQUo1&amp;up_id=180599937&amp;vd_source=92c3e61c6f2cac86e685f7874a717855"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4.bin"/><Relationship Id="rId1" Type="http://schemas.openxmlformats.org/officeDocument/2006/relationships/slideLayout" Target="../slideLayouts/slideLayout41.xml"/><Relationship Id="rId5" Type="http://schemas.openxmlformats.org/officeDocument/2006/relationships/image" Target="../media/image20.emf"/><Relationship Id="rId4"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noChangeArrowheads="1"/>
          </p:cNvSpPr>
          <p:nvPr>
            <p:ph type="title"/>
          </p:nvPr>
        </p:nvSpPr>
        <p:spPr>
          <a:xfrm>
            <a:off x="192671" y="447262"/>
            <a:ext cx="8291513" cy="700617"/>
          </a:xfrm>
        </p:spPr>
        <p:txBody>
          <a:bodyPr/>
          <a:lstStyle/>
          <a:p>
            <a:r>
              <a:rPr lang="zh-CN" altLang="en-US" dirty="0"/>
              <a:t>作业</a:t>
            </a:r>
            <a:r>
              <a:rPr lang="en-US" altLang="zh-CN" dirty="0"/>
              <a:t>2</a:t>
            </a:r>
            <a:r>
              <a:rPr lang="zh-CN" altLang="en-US" dirty="0"/>
              <a:t>解析</a:t>
            </a:r>
          </a:p>
        </p:txBody>
      </p:sp>
      <p:sp>
        <p:nvSpPr>
          <p:cNvPr id="3" name="内容占位符 2"/>
          <p:cNvSpPr>
            <a:spLocks noGrp="1"/>
          </p:cNvSpPr>
          <p:nvPr>
            <p:ph idx="1"/>
          </p:nvPr>
        </p:nvSpPr>
        <p:spPr>
          <a:xfrm>
            <a:off x="-61687" y="1110035"/>
            <a:ext cx="9108504" cy="2999935"/>
          </a:xfrm>
          <a:solidFill>
            <a:schemeClr val="accent3">
              <a:lumMod val="20000"/>
              <a:lumOff val="80000"/>
            </a:schemeClr>
          </a:solidFill>
        </p:spPr>
        <p:txBody>
          <a:bodyPr>
            <a:normAutofit/>
          </a:bodyPr>
          <a:lstStyle/>
          <a:p>
            <a:pPr algn="l"/>
            <a:r>
              <a:rPr lang="en-US" altLang="zh-CN" kern="0" dirty="0">
                <a:solidFill>
                  <a:srgbClr val="000000"/>
                </a:solidFill>
                <a:effectLst/>
                <a:latin typeface="Segoe UI" panose="020B0502040204020203" pitchFamily="34" charset="0"/>
                <a:ea typeface="宋体" panose="02010600030101010101" pitchFamily="2" charset="-122"/>
                <a:cs typeface="Times New Roman" panose="02020603050405020304" pitchFamily="18" charset="0"/>
              </a:rPr>
              <a:t>1.</a:t>
            </a:r>
            <a:r>
              <a:rPr lang="zh-CN" altLang="zh-CN" kern="0" dirty="0">
                <a:solidFill>
                  <a:srgbClr val="000000"/>
                </a:solidFill>
                <a:effectLst/>
                <a:latin typeface="Segoe UI" panose="020B0502040204020203" pitchFamily="34" charset="0"/>
                <a:ea typeface="宋体" panose="02010600030101010101" pitchFamily="2" charset="-122"/>
                <a:cs typeface="Segoe UI" panose="020B0502040204020203" pitchFamily="34" charset="0"/>
              </a:rPr>
              <a:t>某项目使用寿命为</a:t>
            </a:r>
            <a:r>
              <a:rPr lang="en-US" altLang="zh-CN" kern="0" dirty="0">
                <a:solidFill>
                  <a:srgbClr val="000000"/>
                </a:solidFill>
                <a:effectLst/>
                <a:latin typeface="Segoe UI" panose="020B0502040204020203" pitchFamily="34" charset="0"/>
                <a:ea typeface="宋体" panose="02010600030101010101" pitchFamily="2" charset="-122"/>
                <a:cs typeface="Times New Roman" panose="02020603050405020304" pitchFamily="18" charset="0"/>
              </a:rPr>
              <a:t>5</a:t>
            </a:r>
            <a:r>
              <a:rPr lang="zh-CN" altLang="zh-CN" kern="0" dirty="0">
                <a:solidFill>
                  <a:srgbClr val="000000"/>
                </a:solidFill>
                <a:effectLst/>
                <a:latin typeface="Segoe UI" panose="020B0502040204020203" pitchFamily="34" charset="0"/>
                <a:ea typeface="宋体" panose="02010600030101010101" pitchFamily="2" charset="-122"/>
                <a:cs typeface="Segoe UI" panose="020B0502040204020203" pitchFamily="34" charset="0"/>
              </a:rPr>
              <a:t>年，共计投资</a:t>
            </a:r>
            <a:r>
              <a:rPr lang="en-US" altLang="zh-CN" kern="0" dirty="0">
                <a:solidFill>
                  <a:srgbClr val="000000"/>
                </a:solidFill>
                <a:effectLst/>
                <a:latin typeface="Segoe UI" panose="020B0502040204020203" pitchFamily="34" charset="0"/>
                <a:ea typeface="宋体" panose="02010600030101010101" pitchFamily="2" charset="-122"/>
                <a:cs typeface="Times New Roman" panose="02020603050405020304" pitchFamily="18" charset="0"/>
              </a:rPr>
              <a:t>1100</a:t>
            </a:r>
            <a:r>
              <a:rPr lang="zh-CN" altLang="zh-CN" kern="0" dirty="0">
                <a:solidFill>
                  <a:srgbClr val="000000"/>
                </a:solidFill>
                <a:effectLst/>
                <a:latin typeface="Segoe UI" panose="020B0502040204020203" pitchFamily="34" charset="0"/>
                <a:ea typeface="宋体" panose="02010600030101010101" pitchFamily="2" charset="-122"/>
                <a:cs typeface="Segoe UI" panose="020B0502040204020203" pitchFamily="34" charset="0"/>
              </a:rPr>
              <a:t>万，第一年年末到第</a:t>
            </a:r>
            <a:r>
              <a:rPr lang="en-US" altLang="zh-CN" kern="0" dirty="0">
                <a:solidFill>
                  <a:srgbClr val="000000"/>
                </a:solidFill>
                <a:effectLst/>
                <a:latin typeface="Segoe UI" panose="020B0502040204020203" pitchFamily="34" charset="0"/>
                <a:ea typeface="宋体" panose="02010600030101010101" pitchFamily="2" charset="-122"/>
                <a:cs typeface="Times New Roman" panose="02020603050405020304" pitchFamily="18" charset="0"/>
              </a:rPr>
              <a:t>5</a:t>
            </a:r>
            <a:r>
              <a:rPr lang="zh-CN" altLang="zh-CN" kern="0" dirty="0">
                <a:solidFill>
                  <a:srgbClr val="000000"/>
                </a:solidFill>
                <a:effectLst/>
                <a:latin typeface="Segoe UI" panose="020B0502040204020203" pitchFamily="34" charset="0"/>
                <a:ea typeface="宋体" panose="02010600030101010101" pitchFamily="2" charset="-122"/>
                <a:cs typeface="Segoe UI" panose="020B0502040204020203" pitchFamily="34" charset="0"/>
              </a:rPr>
              <a:t>年年末的将现金流量分别为</a:t>
            </a:r>
            <a:r>
              <a:rPr lang="en-US" altLang="zh-CN" kern="0" dirty="0">
                <a:solidFill>
                  <a:srgbClr val="000000"/>
                </a:solidFill>
                <a:effectLst/>
                <a:latin typeface="Segoe UI" panose="020B0502040204020203" pitchFamily="34" charset="0"/>
                <a:ea typeface="宋体" panose="02010600030101010101" pitchFamily="2" charset="-122"/>
                <a:cs typeface="Times New Roman" panose="02020603050405020304" pitchFamily="18" charset="0"/>
              </a:rPr>
              <a:t>100</a:t>
            </a:r>
            <a:r>
              <a:rPr lang="zh-CN" altLang="zh-CN" kern="0" dirty="0">
                <a:solidFill>
                  <a:srgbClr val="000000"/>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kern="0" dirty="0">
                <a:solidFill>
                  <a:srgbClr val="000000"/>
                </a:solidFill>
                <a:effectLst/>
                <a:latin typeface="Segoe UI" panose="020B0502040204020203" pitchFamily="34" charset="0"/>
                <a:ea typeface="宋体" panose="02010600030101010101" pitchFamily="2" charset="-122"/>
                <a:cs typeface="Times New Roman" panose="02020603050405020304" pitchFamily="18" charset="0"/>
              </a:rPr>
              <a:t>300</a:t>
            </a:r>
            <a:r>
              <a:rPr lang="zh-CN" altLang="zh-CN" kern="0" dirty="0">
                <a:solidFill>
                  <a:srgbClr val="000000"/>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kern="0" dirty="0">
                <a:solidFill>
                  <a:srgbClr val="000000"/>
                </a:solidFill>
                <a:effectLst/>
                <a:latin typeface="Segoe UI" panose="020B0502040204020203" pitchFamily="34" charset="0"/>
                <a:ea typeface="宋体" panose="02010600030101010101" pitchFamily="2" charset="-122"/>
                <a:cs typeface="Times New Roman" panose="02020603050405020304" pitchFamily="18" charset="0"/>
              </a:rPr>
              <a:t>300</a:t>
            </a:r>
            <a:r>
              <a:rPr lang="zh-CN" altLang="zh-CN" kern="0" dirty="0">
                <a:solidFill>
                  <a:srgbClr val="000000"/>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kern="0" dirty="0">
                <a:solidFill>
                  <a:srgbClr val="000000"/>
                </a:solidFill>
                <a:effectLst/>
                <a:latin typeface="Segoe UI" panose="020B0502040204020203" pitchFamily="34" charset="0"/>
                <a:ea typeface="宋体" panose="02010600030101010101" pitchFamily="2" charset="-122"/>
                <a:cs typeface="Times New Roman" panose="02020603050405020304" pitchFamily="18" charset="0"/>
              </a:rPr>
              <a:t>500</a:t>
            </a:r>
            <a:r>
              <a:rPr lang="zh-CN" altLang="zh-CN" kern="0" dirty="0">
                <a:solidFill>
                  <a:srgbClr val="000000"/>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kern="0" dirty="0">
                <a:solidFill>
                  <a:srgbClr val="000000"/>
                </a:solidFill>
                <a:effectLst/>
                <a:latin typeface="Segoe UI" panose="020B0502040204020203" pitchFamily="34" charset="0"/>
                <a:ea typeface="宋体" panose="02010600030101010101" pitchFamily="2" charset="-122"/>
                <a:cs typeface="Times New Roman" panose="02020603050405020304" pitchFamily="18" charset="0"/>
              </a:rPr>
              <a:t>700</a:t>
            </a:r>
            <a:r>
              <a:rPr lang="zh-CN" altLang="zh-CN" kern="0" dirty="0">
                <a:solidFill>
                  <a:srgbClr val="000000"/>
                </a:solidFill>
                <a:effectLst/>
                <a:latin typeface="Segoe UI" panose="020B0502040204020203" pitchFamily="34" charset="0"/>
                <a:ea typeface="宋体" panose="02010600030101010101" pitchFamily="2" charset="-122"/>
                <a:cs typeface="Segoe UI" panose="020B0502040204020203" pitchFamily="34" charset="0"/>
              </a:rPr>
              <a:t>。请计算该项目的静态投资回收期</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kern="0" dirty="0">
                <a:solidFill>
                  <a:srgbClr val="181E33"/>
                </a:solidFill>
                <a:effectLst/>
                <a:latin typeface="Segoe UI" panose="020B0502040204020203" pitchFamily="34" charset="0"/>
                <a:ea typeface="宋体" panose="02010600030101010101" pitchFamily="2" charset="-122"/>
                <a:cs typeface="Times New Roman" panose="02020603050405020304" pitchFamily="18" charset="0"/>
              </a:rPr>
              <a:t>A.3-1+</a:t>
            </a:r>
            <a:r>
              <a:rPr lang="zh-CN" altLang="zh-CN" kern="0" dirty="0">
                <a:solidFill>
                  <a:srgbClr val="181E33"/>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kern="0" dirty="0">
                <a:solidFill>
                  <a:srgbClr val="181E33"/>
                </a:solidFill>
                <a:effectLst/>
                <a:latin typeface="Segoe UI" panose="020B0502040204020203" pitchFamily="34" charset="0"/>
                <a:ea typeface="宋体" panose="02010600030101010101" pitchFamily="2" charset="-122"/>
                <a:cs typeface="Times New Roman" panose="02020603050405020304" pitchFamily="18" charset="0"/>
              </a:rPr>
              <a:t>600/300</a:t>
            </a:r>
            <a:r>
              <a:rPr lang="zh-CN" altLang="zh-CN" kern="0" dirty="0">
                <a:solidFill>
                  <a:srgbClr val="181E33"/>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kern="0" dirty="0">
                <a:solidFill>
                  <a:srgbClr val="181E33"/>
                </a:solidFill>
                <a:effectLst/>
                <a:latin typeface="Segoe UI" panose="020B0502040204020203" pitchFamily="34" charset="0"/>
                <a:ea typeface="宋体" panose="02010600030101010101" pitchFamily="2" charset="-122"/>
                <a:cs typeface="Times New Roman" panose="02020603050405020304" pitchFamily="18" charset="0"/>
              </a:rPr>
              <a:t>=4</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kern="0" dirty="0">
                <a:solidFill>
                  <a:srgbClr val="181E33"/>
                </a:solidFill>
                <a:effectLst/>
                <a:latin typeface="Segoe UI" panose="020B0502040204020203" pitchFamily="34" charset="0"/>
                <a:ea typeface="宋体" panose="02010600030101010101" pitchFamily="2" charset="-122"/>
                <a:cs typeface="Times New Roman" panose="02020603050405020304" pitchFamily="18" charset="0"/>
              </a:rPr>
              <a:t>B.4-1+(300/200)=4.5</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kern="0" dirty="0">
                <a:solidFill>
                  <a:srgbClr val="181E33"/>
                </a:solidFill>
                <a:effectLst/>
                <a:latin typeface="Segoe UI" panose="020B0502040204020203" pitchFamily="34" charset="0"/>
                <a:ea typeface="宋体" panose="02010600030101010101" pitchFamily="2" charset="-122"/>
                <a:cs typeface="Times New Roman" panose="02020603050405020304" pitchFamily="18" charset="0"/>
              </a:rPr>
              <a:t>C.4-1+(400/500)=3.8</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kern="0" dirty="0">
                <a:solidFill>
                  <a:srgbClr val="181E33"/>
                </a:solidFill>
                <a:effectLst/>
                <a:latin typeface="Segoe UI" panose="020B0502040204020203" pitchFamily="34" charset="0"/>
                <a:ea typeface="宋体" panose="02010600030101010101" pitchFamily="2" charset="-122"/>
                <a:cs typeface="Times New Roman" panose="02020603050405020304" pitchFamily="18" charset="0"/>
              </a:rPr>
              <a:t>D.4-1+</a:t>
            </a:r>
            <a:r>
              <a:rPr lang="zh-CN" altLang="zh-CN" kern="0" dirty="0">
                <a:solidFill>
                  <a:srgbClr val="181E33"/>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kern="0" dirty="0">
                <a:solidFill>
                  <a:srgbClr val="181E33"/>
                </a:solidFill>
                <a:effectLst/>
                <a:latin typeface="Segoe UI" panose="020B0502040204020203" pitchFamily="34" charset="0"/>
                <a:ea typeface="宋体" panose="02010600030101010101" pitchFamily="2" charset="-122"/>
                <a:cs typeface="Times New Roman" panose="02020603050405020304" pitchFamily="18" charset="0"/>
              </a:rPr>
              <a:t>200/300</a:t>
            </a:r>
            <a:r>
              <a:rPr lang="zh-CN" altLang="zh-CN" kern="0" dirty="0">
                <a:solidFill>
                  <a:srgbClr val="181E33"/>
                </a:solidFill>
                <a:effectLst/>
                <a:latin typeface="Segoe UI" panose="020B0502040204020203" pitchFamily="34" charset="0"/>
                <a:ea typeface="宋体" panose="02010600030101010101" pitchFamily="2" charset="-122"/>
                <a:cs typeface="Segoe UI" panose="020B0502040204020203" pitchFamily="34" charset="0"/>
              </a:rPr>
              <a:t>）</a:t>
            </a:r>
            <a:r>
              <a:rPr lang="en-US" altLang="zh-CN" kern="0" dirty="0">
                <a:solidFill>
                  <a:srgbClr val="181E33"/>
                </a:solidFill>
                <a:effectLst/>
                <a:latin typeface="Segoe UI" panose="020B0502040204020203" pitchFamily="34" charset="0"/>
                <a:ea typeface="宋体" panose="02010600030101010101" pitchFamily="2" charset="-122"/>
                <a:cs typeface="Times New Roman" panose="02020603050405020304" pitchFamily="18" charset="0"/>
              </a:rPr>
              <a:t>=3.67</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defRPr/>
            </a:pPr>
            <a:endParaRPr altLang="en-US" dirty="0"/>
          </a:p>
        </p:txBody>
      </p:sp>
      <p:sp>
        <p:nvSpPr>
          <p:cNvPr id="2150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150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B1DD3510-A83A-4EC9-9A11-25420A3CFFC0}" type="slidenum">
              <a:rPr altLang="zh-CN" sz="1500">
                <a:solidFill>
                  <a:srgbClr val="000000"/>
                </a:solidFill>
                <a:latin typeface="华文楷体" pitchFamily="2" charset="-122"/>
                <a:ea typeface="华文楷体" pitchFamily="2" charset="-122"/>
              </a:rPr>
              <a:pPr>
                <a:lnSpc>
                  <a:spcPct val="80000"/>
                </a:lnSpc>
              </a:pPr>
              <a:t>1</a:t>
            </a:fld>
            <a:endParaRPr lang="zh-CN" altLang="zh-CN" sz="1500">
              <a:solidFill>
                <a:srgbClr val="000000"/>
              </a:solidFill>
              <a:latin typeface="华文楷体" pitchFamily="2" charset="-122"/>
              <a:ea typeface="华文楷体" pitchFamily="2" charset="-122"/>
            </a:endParaRPr>
          </a:p>
        </p:txBody>
      </p:sp>
      <p:grpSp>
        <p:nvGrpSpPr>
          <p:cNvPr id="2" name="Group 2">
            <a:extLst>
              <a:ext uri="{FF2B5EF4-FFF2-40B4-BE49-F238E27FC236}">
                <a16:creationId xmlns:a16="http://schemas.microsoft.com/office/drawing/2014/main" id="{9A3E59ED-1730-C816-ADB3-F848B804B16A}"/>
              </a:ext>
            </a:extLst>
          </p:cNvPr>
          <p:cNvGrpSpPr>
            <a:grpSpLocks/>
          </p:cNvGrpSpPr>
          <p:nvPr/>
        </p:nvGrpSpPr>
        <p:grpSpPr bwMode="auto">
          <a:xfrm>
            <a:off x="-119556" y="3984055"/>
            <a:ext cx="6297011" cy="1763910"/>
            <a:chOff x="1117" y="348"/>
            <a:chExt cx="4422" cy="1271"/>
          </a:xfrm>
        </p:grpSpPr>
        <p:sp>
          <p:nvSpPr>
            <p:cNvPr id="4" name="Text Box 3">
              <a:extLst>
                <a:ext uri="{FF2B5EF4-FFF2-40B4-BE49-F238E27FC236}">
                  <a16:creationId xmlns:a16="http://schemas.microsoft.com/office/drawing/2014/main" id="{9ADB4274-FAF8-ABA2-2CD0-126BE9C6DABD}"/>
                </a:ext>
              </a:extLst>
            </p:cNvPr>
            <p:cNvSpPr txBox="1">
              <a:spLocks noChangeArrowheads="1"/>
            </p:cNvSpPr>
            <p:nvPr/>
          </p:nvSpPr>
          <p:spPr bwMode="auto">
            <a:xfrm>
              <a:off x="1872" y="964"/>
              <a:ext cx="3264"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4664" tIns="42332" rIns="84664" bIns="42332" anchor="ctr">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2600" b="1">
                  <a:solidFill>
                    <a:srgbClr val="FF0000"/>
                  </a:solidFill>
                  <a:latin typeface="Times New Roman" panose="02020603050405020304" pitchFamily="18" charset="0"/>
                </a:rPr>
                <a:t>上年累计净现金流量的绝对值</a:t>
              </a:r>
            </a:p>
          </p:txBody>
        </p:sp>
        <p:sp>
          <p:nvSpPr>
            <p:cNvPr id="5" name="Line 4">
              <a:extLst>
                <a:ext uri="{FF2B5EF4-FFF2-40B4-BE49-F238E27FC236}">
                  <a16:creationId xmlns:a16="http://schemas.microsoft.com/office/drawing/2014/main" id="{871160A5-01BD-5A0E-123B-F16A4D3AC9A9}"/>
                </a:ext>
              </a:extLst>
            </p:cNvPr>
            <p:cNvSpPr>
              <a:spLocks noChangeShapeType="1"/>
            </p:cNvSpPr>
            <p:nvPr/>
          </p:nvSpPr>
          <p:spPr bwMode="auto">
            <a:xfrm>
              <a:off x="1920" y="1296"/>
              <a:ext cx="31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b="1">
                <a:solidFill>
                  <a:srgbClr val="FF0000"/>
                </a:solidFill>
              </a:endParaRPr>
            </a:p>
          </p:txBody>
        </p:sp>
        <p:sp>
          <p:nvSpPr>
            <p:cNvPr id="6" name="Text Box 5">
              <a:extLst>
                <a:ext uri="{FF2B5EF4-FFF2-40B4-BE49-F238E27FC236}">
                  <a16:creationId xmlns:a16="http://schemas.microsoft.com/office/drawing/2014/main" id="{C1DC1261-685A-4AD9-6E78-9B3F3E8732D5}"/>
                </a:ext>
              </a:extLst>
            </p:cNvPr>
            <p:cNvSpPr txBox="1">
              <a:spLocks noChangeArrowheads="1"/>
            </p:cNvSpPr>
            <p:nvPr/>
          </p:nvSpPr>
          <p:spPr bwMode="auto">
            <a:xfrm>
              <a:off x="2112" y="1300"/>
              <a:ext cx="2736"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4664" tIns="42332" rIns="84664" bIns="42332" anchor="ctr">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zh-CN" altLang="en-US" sz="2600" b="1" dirty="0">
                  <a:solidFill>
                    <a:srgbClr val="FF0000"/>
                  </a:solidFill>
                  <a:latin typeface="Times New Roman" panose="02020603050405020304" pitchFamily="18" charset="0"/>
                </a:rPr>
                <a:t>当年净现金流量</a:t>
              </a:r>
            </a:p>
          </p:txBody>
        </p:sp>
        <p:sp>
          <p:nvSpPr>
            <p:cNvPr id="7" name="Rectangle 6">
              <a:extLst>
                <a:ext uri="{FF2B5EF4-FFF2-40B4-BE49-F238E27FC236}">
                  <a16:creationId xmlns:a16="http://schemas.microsoft.com/office/drawing/2014/main" id="{CE4EA5A8-AC92-536D-C922-FBA47E89F371}"/>
                </a:ext>
              </a:extLst>
            </p:cNvPr>
            <p:cNvSpPr>
              <a:spLocks noChangeArrowheads="1"/>
            </p:cNvSpPr>
            <p:nvPr/>
          </p:nvSpPr>
          <p:spPr bwMode="auto">
            <a:xfrm>
              <a:off x="1117" y="348"/>
              <a:ext cx="267"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3000" b="1" i="1" dirty="0">
                  <a:solidFill>
                    <a:srgbClr val="FF0000"/>
                  </a:solidFill>
                  <a:latin typeface="Times New Roman" panose="02020603050405020304" pitchFamily="18" charset="0"/>
                </a:rPr>
                <a:t>n</a:t>
              </a:r>
            </a:p>
          </p:txBody>
        </p:sp>
        <p:sp>
          <p:nvSpPr>
            <p:cNvPr id="8" name="Rectangle 7">
              <a:extLst>
                <a:ext uri="{FF2B5EF4-FFF2-40B4-BE49-F238E27FC236}">
                  <a16:creationId xmlns:a16="http://schemas.microsoft.com/office/drawing/2014/main" id="{86166099-CC4E-D957-166D-7854D4423EFC}"/>
                </a:ext>
              </a:extLst>
            </p:cNvPr>
            <p:cNvSpPr>
              <a:spLocks noChangeArrowheads="1"/>
            </p:cNvSpPr>
            <p:nvPr/>
          </p:nvSpPr>
          <p:spPr bwMode="auto">
            <a:xfrm>
              <a:off x="1340" y="384"/>
              <a:ext cx="269"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3000" b="1" dirty="0">
                  <a:solidFill>
                    <a:srgbClr val="FF0000"/>
                  </a:solidFill>
                  <a:latin typeface="Times New Roman" panose="02020603050405020304" pitchFamily="18" charset="0"/>
                </a:rPr>
                <a:t>=</a:t>
              </a:r>
            </a:p>
          </p:txBody>
        </p:sp>
        <p:sp>
          <p:nvSpPr>
            <p:cNvPr id="9" name="Rectangle 8">
              <a:extLst>
                <a:ext uri="{FF2B5EF4-FFF2-40B4-BE49-F238E27FC236}">
                  <a16:creationId xmlns:a16="http://schemas.microsoft.com/office/drawing/2014/main" id="{06498027-E87F-F055-66C8-112C5278F68E}"/>
                </a:ext>
              </a:extLst>
            </p:cNvPr>
            <p:cNvSpPr>
              <a:spLocks noChangeArrowheads="1"/>
            </p:cNvSpPr>
            <p:nvPr/>
          </p:nvSpPr>
          <p:spPr bwMode="auto">
            <a:xfrm>
              <a:off x="1522" y="384"/>
              <a:ext cx="3823"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sz="2600" b="1" dirty="0">
                  <a:solidFill>
                    <a:srgbClr val="FF0000"/>
                  </a:solidFill>
                </a:rPr>
                <a:t>累计净现金流量开始出现正值年份数</a:t>
              </a:r>
            </a:p>
          </p:txBody>
        </p:sp>
        <p:sp>
          <p:nvSpPr>
            <p:cNvPr id="10" name="Rectangle 9">
              <a:extLst>
                <a:ext uri="{FF2B5EF4-FFF2-40B4-BE49-F238E27FC236}">
                  <a16:creationId xmlns:a16="http://schemas.microsoft.com/office/drawing/2014/main" id="{F9E6125D-777A-6019-1089-92F089D95944}"/>
                </a:ext>
              </a:extLst>
            </p:cNvPr>
            <p:cNvSpPr>
              <a:spLocks noChangeArrowheads="1"/>
            </p:cNvSpPr>
            <p:nvPr/>
          </p:nvSpPr>
          <p:spPr bwMode="auto">
            <a:xfrm>
              <a:off x="5228" y="384"/>
              <a:ext cx="311"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600" b="1">
                  <a:solidFill>
                    <a:srgbClr val="FF0000"/>
                  </a:solidFill>
                  <a:latin typeface="Times New Roman" panose="02020603050405020304" pitchFamily="18" charset="0"/>
                </a:rPr>
                <a:t>-1</a:t>
              </a:r>
            </a:p>
          </p:txBody>
        </p:sp>
        <p:sp>
          <p:nvSpPr>
            <p:cNvPr id="11" name="Rectangle 10">
              <a:extLst>
                <a:ext uri="{FF2B5EF4-FFF2-40B4-BE49-F238E27FC236}">
                  <a16:creationId xmlns:a16="http://schemas.microsoft.com/office/drawing/2014/main" id="{6FE9ACBD-A404-F164-9172-151549621150}"/>
                </a:ext>
              </a:extLst>
            </p:cNvPr>
            <p:cNvSpPr>
              <a:spLocks noChangeArrowheads="1"/>
            </p:cNvSpPr>
            <p:nvPr/>
          </p:nvSpPr>
          <p:spPr bwMode="auto">
            <a:xfrm>
              <a:off x="1629" y="1152"/>
              <a:ext cx="249"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4664" tIns="42332" rIns="84664" bIns="42332">
              <a:spAutoFit/>
            </a:bodyPr>
            <a:lstStyle>
              <a:lvl1pPr defTabSz="846138">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defTabSz="846138">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defTabSz="846138">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defTabSz="846138">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846138"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600" b="1">
                  <a:solidFill>
                    <a:srgbClr val="FF0000"/>
                  </a:solidFill>
                  <a:latin typeface="Times New Roman" panose="02020603050405020304" pitchFamily="18" charset="0"/>
                </a:rPr>
                <a:t>+</a:t>
              </a:r>
            </a:p>
          </p:txBody>
        </p:sp>
      </p:grpSp>
      <p:graphicFrame>
        <p:nvGraphicFramePr>
          <p:cNvPr id="12" name="表格 11">
            <a:extLst>
              <a:ext uri="{FF2B5EF4-FFF2-40B4-BE49-F238E27FC236}">
                <a16:creationId xmlns:a16="http://schemas.microsoft.com/office/drawing/2014/main" id="{B6A9F754-1CC1-E9D9-5A37-3A5B466CF3B5}"/>
              </a:ext>
            </a:extLst>
          </p:cNvPr>
          <p:cNvGraphicFramePr>
            <a:graphicFrameLocks noGrp="1"/>
          </p:cNvGraphicFramePr>
          <p:nvPr>
            <p:extLst>
              <p:ext uri="{D42A27DB-BD31-4B8C-83A1-F6EECF244321}">
                <p14:modId xmlns:p14="http://schemas.microsoft.com/office/powerpoint/2010/main" val="929892016"/>
              </p:ext>
            </p:extLst>
          </p:nvPr>
        </p:nvGraphicFramePr>
        <p:xfrm>
          <a:off x="3651547" y="2247499"/>
          <a:ext cx="5612805" cy="1009616"/>
        </p:xfrm>
        <a:graphic>
          <a:graphicData uri="http://schemas.openxmlformats.org/drawingml/2006/table">
            <a:tbl>
              <a:tblPr firstRow="1" firstCol="1" bandRow="1">
                <a:tableStyleId>{5C22544A-7EE6-4342-B048-85BDC9FD1C3A}</a:tableStyleId>
              </a:tblPr>
              <a:tblGrid>
                <a:gridCol w="953229">
                  <a:extLst>
                    <a:ext uri="{9D8B030D-6E8A-4147-A177-3AD203B41FA5}">
                      <a16:colId xmlns:a16="http://schemas.microsoft.com/office/drawing/2014/main" val="3020763450"/>
                    </a:ext>
                  </a:extLst>
                </a:gridCol>
                <a:gridCol w="776705">
                  <a:extLst>
                    <a:ext uri="{9D8B030D-6E8A-4147-A177-3AD203B41FA5}">
                      <a16:colId xmlns:a16="http://schemas.microsoft.com/office/drawing/2014/main" val="185021552"/>
                    </a:ext>
                  </a:extLst>
                </a:gridCol>
                <a:gridCol w="776051">
                  <a:extLst>
                    <a:ext uri="{9D8B030D-6E8A-4147-A177-3AD203B41FA5}">
                      <a16:colId xmlns:a16="http://schemas.microsoft.com/office/drawing/2014/main" val="4076112906"/>
                    </a:ext>
                  </a:extLst>
                </a:gridCol>
                <a:gridCol w="776705">
                  <a:extLst>
                    <a:ext uri="{9D8B030D-6E8A-4147-A177-3AD203B41FA5}">
                      <a16:colId xmlns:a16="http://schemas.microsoft.com/office/drawing/2014/main" val="494386660"/>
                    </a:ext>
                  </a:extLst>
                </a:gridCol>
                <a:gridCol w="776705">
                  <a:extLst>
                    <a:ext uri="{9D8B030D-6E8A-4147-A177-3AD203B41FA5}">
                      <a16:colId xmlns:a16="http://schemas.microsoft.com/office/drawing/2014/main" val="1362303103"/>
                    </a:ext>
                  </a:extLst>
                </a:gridCol>
                <a:gridCol w="776705">
                  <a:extLst>
                    <a:ext uri="{9D8B030D-6E8A-4147-A177-3AD203B41FA5}">
                      <a16:colId xmlns:a16="http://schemas.microsoft.com/office/drawing/2014/main" val="3724371798"/>
                    </a:ext>
                  </a:extLst>
                </a:gridCol>
                <a:gridCol w="776705">
                  <a:extLst>
                    <a:ext uri="{9D8B030D-6E8A-4147-A177-3AD203B41FA5}">
                      <a16:colId xmlns:a16="http://schemas.microsoft.com/office/drawing/2014/main" val="81844006"/>
                    </a:ext>
                  </a:extLst>
                </a:gridCol>
              </a:tblGrid>
              <a:tr h="252404">
                <a:tc>
                  <a:txBody>
                    <a:bodyPr/>
                    <a:lstStyle/>
                    <a:p>
                      <a:pPr algn="just"/>
                      <a:r>
                        <a:rPr lang="zh-CN" sz="1050" kern="100">
                          <a:effectLst/>
                        </a:rPr>
                        <a:t>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1425166"/>
                  </a:ext>
                </a:extLst>
              </a:tr>
              <a:tr h="252404">
                <a:tc>
                  <a:txBody>
                    <a:bodyPr/>
                    <a:lstStyle/>
                    <a:p>
                      <a:pPr algn="just"/>
                      <a:r>
                        <a:rPr lang="zh-CN" sz="1050" kern="100">
                          <a:effectLst/>
                        </a:rPr>
                        <a:t>投资</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1100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8810874"/>
                  </a:ext>
                </a:extLst>
              </a:tr>
              <a:tr h="252404">
                <a:tc>
                  <a:txBody>
                    <a:bodyPr/>
                    <a:lstStyle/>
                    <a:p>
                      <a:pPr algn="just"/>
                      <a:r>
                        <a:rPr lang="zh-CN" sz="1050" kern="100">
                          <a:effectLst/>
                        </a:rPr>
                        <a:t>年净收益</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100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300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300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500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700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13908854"/>
                  </a:ext>
                </a:extLst>
              </a:tr>
              <a:tr h="252404">
                <a:tc>
                  <a:txBody>
                    <a:bodyPr/>
                    <a:lstStyle/>
                    <a:p>
                      <a:pPr algn="just"/>
                      <a:r>
                        <a:rPr lang="zh-CN" sz="1050" kern="100" dirty="0">
                          <a:effectLst/>
                        </a:rPr>
                        <a:t>累计净收益</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-1100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-1000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-700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-400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100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800</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1224235"/>
                  </a:ext>
                </a:extLst>
              </a:tr>
            </a:tbl>
          </a:graphicData>
        </a:graphic>
      </p:graphicFrame>
    </p:spTree>
    <p:extLst>
      <p:ext uri="{BB962C8B-B14F-4D97-AF65-F5344CB8AC3E}">
        <p14:creationId xmlns:p14="http://schemas.microsoft.com/office/powerpoint/2010/main" val="3377338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noChangeArrowheads="1"/>
          </p:cNvSpPr>
          <p:nvPr>
            <p:ph type="title"/>
          </p:nvPr>
        </p:nvSpPr>
        <p:spPr>
          <a:xfrm>
            <a:off x="4391026" y="3045885"/>
            <a:ext cx="4360863" cy="1934633"/>
          </a:xfrm>
        </p:spPr>
        <p:txBody>
          <a:bodyPr/>
          <a:lstStyle/>
          <a:p>
            <a:r>
              <a:t>第二节</a:t>
            </a:r>
            <a:br>
              <a:rPr/>
            </a:br>
            <a:br>
              <a:rPr altLang="zh-CN"/>
            </a:br>
            <a:r>
              <a:rPr altLang="zh-CN"/>
              <a:t>项目活动定义</a:t>
            </a:r>
            <a:endParaRPr/>
          </a:p>
        </p:txBody>
      </p:sp>
      <p:sp>
        <p:nvSpPr>
          <p:cNvPr id="20482"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0483"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F6CDF3BA-CBDD-4C19-A63B-F5DE1E4A5526}" type="slidenum">
              <a:rPr altLang="zh-CN" sz="1500">
                <a:solidFill>
                  <a:srgbClr val="000000"/>
                </a:solidFill>
                <a:latin typeface="华文楷体" pitchFamily="2" charset="-122"/>
                <a:ea typeface="华文楷体" pitchFamily="2" charset="-122"/>
              </a:rPr>
              <a:pPr>
                <a:lnSpc>
                  <a:spcPct val="80000"/>
                </a:lnSpc>
              </a:pPr>
              <a:t>10</a:t>
            </a:fld>
            <a:endParaRPr lang="zh-CN" altLang="zh-CN" sz="1500">
              <a:solidFill>
                <a:srgbClr val="000000"/>
              </a:solidFill>
              <a:latin typeface="华文楷体" pitchFamily="2" charset="-122"/>
              <a:ea typeface="华文楷体"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noChangeArrowheads="1"/>
          </p:cNvSpPr>
          <p:nvPr>
            <p:ph type="title"/>
          </p:nvPr>
        </p:nvSpPr>
        <p:spPr>
          <a:xfrm>
            <a:off x="419100" y="740834"/>
            <a:ext cx="8291513" cy="700617"/>
          </a:xfrm>
        </p:spPr>
        <p:txBody>
          <a:bodyPr/>
          <a:lstStyle/>
          <a:p>
            <a:r>
              <a:rPr lang="zh-CN" altLang="en-US" dirty="0"/>
              <a:t>一、</a:t>
            </a:r>
            <a:r>
              <a:rPr lang="zh-CN" altLang="zh-CN" dirty="0"/>
              <a:t>项目活动定义</a:t>
            </a:r>
            <a:endParaRPr lang="zh-CN" altLang="en-US" dirty="0"/>
          </a:p>
        </p:txBody>
      </p:sp>
      <p:sp>
        <p:nvSpPr>
          <p:cNvPr id="3" name="内容占位符 2"/>
          <p:cNvSpPr>
            <a:spLocks noGrp="1"/>
          </p:cNvSpPr>
          <p:nvPr>
            <p:ph idx="1"/>
          </p:nvPr>
        </p:nvSpPr>
        <p:spPr>
          <a:xfrm>
            <a:off x="683568" y="1481368"/>
            <a:ext cx="7416800" cy="1343751"/>
          </a:xfrm>
          <a:solidFill>
            <a:schemeClr val="accent3">
              <a:lumMod val="20000"/>
              <a:lumOff val="80000"/>
            </a:schemeClr>
          </a:solidFill>
        </p:spPr>
        <p:txBody>
          <a:bodyPr>
            <a:normAutofit fontScale="92500" lnSpcReduction="10000"/>
          </a:bodyPr>
          <a:lstStyle/>
          <a:p>
            <a:pPr indent="0">
              <a:lnSpc>
                <a:spcPct val="150000"/>
              </a:lnSpc>
              <a:buNone/>
              <a:defRPr/>
            </a:pPr>
            <a:r>
              <a:rPr lang="zh-CN" altLang="en-US" sz="3000" dirty="0"/>
              <a:t>项目活动定义是确定完成项目可交付成果必须进行的具体活动的过程。</a:t>
            </a:r>
            <a:endParaRPr lang="en-US" sz="3000" dirty="0"/>
          </a:p>
          <a:p>
            <a:pPr>
              <a:defRPr/>
            </a:pPr>
            <a:endParaRPr altLang="en-US" dirty="0"/>
          </a:p>
        </p:txBody>
      </p:sp>
      <p:sp>
        <p:nvSpPr>
          <p:cNvPr id="2150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150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B1DD3510-A83A-4EC9-9A11-25420A3CFFC0}" type="slidenum">
              <a:rPr altLang="zh-CN" sz="1500">
                <a:solidFill>
                  <a:srgbClr val="000000"/>
                </a:solidFill>
                <a:latin typeface="华文楷体" pitchFamily="2" charset="-122"/>
                <a:ea typeface="华文楷体" pitchFamily="2" charset="-122"/>
              </a:rPr>
              <a:pPr>
                <a:lnSpc>
                  <a:spcPct val="80000"/>
                </a:lnSpc>
              </a:pPr>
              <a:t>11</a:t>
            </a:fld>
            <a:endParaRPr lang="zh-CN" altLang="zh-CN" sz="1500">
              <a:solidFill>
                <a:srgbClr val="000000"/>
              </a:solidFill>
              <a:latin typeface="华文楷体" pitchFamily="2" charset="-122"/>
              <a:ea typeface="华文楷体" pitchFamily="2" charset="-122"/>
            </a:endParaRPr>
          </a:p>
        </p:txBody>
      </p:sp>
      <p:pic>
        <p:nvPicPr>
          <p:cNvPr id="4" name="图片 3">
            <a:extLst>
              <a:ext uri="{FF2B5EF4-FFF2-40B4-BE49-F238E27FC236}">
                <a16:creationId xmlns:a16="http://schemas.microsoft.com/office/drawing/2014/main" id="{CE93543D-0982-DA6D-D31C-AEEA5EA18B01}"/>
              </a:ext>
            </a:extLst>
          </p:cNvPr>
          <p:cNvPicPr>
            <a:picLocks noChangeAspect="1"/>
          </p:cNvPicPr>
          <p:nvPr/>
        </p:nvPicPr>
        <p:blipFill>
          <a:blip r:embed="rId2"/>
          <a:stretch>
            <a:fillRect/>
          </a:stretch>
        </p:blipFill>
        <p:spPr>
          <a:xfrm>
            <a:off x="467544" y="2869569"/>
            <a:ext cx="8577039" cy="3604674"/>
          </a:xfrm>
          <a:prstGeom prst="rect">
            <a:avLst/>
          </a:prstGeom>
        </p:spPr>
      </p:pic>
    </p:spTree>
    <p:extLst>
      <p:ext uri="{BB962C8B-B14F-4D97-AF65-F5344CB8AC3E}">
        <p14:creationId xmlns:p14="http://schemas.microsoft.com/office/powerpoint/2010/main" val="48582579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noChangeArrowheads="1"/>
          </p:cNvSpPr>
          <p:nvPr>
            <p:ph type="title"/>
          </p:nvPr>
        </p:nvSpPr>
        <p:spPr>
          <a:xfrm>
            <a:off x="419100" y="740834"/>
            <a:ext cx="8291513" cy="700617"/>
          </a:xfrm>
        </p:spPr>
        <p:txBody>
          <a:bodyPr/>
          <a:lstStyle/>
          <a:p>
            <a:r>
              <a:rPr lang="zh-CN" altLang="en-US"/>
              <a:t>一、</a:t>
            </a:r>
            <a:r>
              <a:rPr lang="zh-CN" altLang="zh-CN"/>
              <a:t>项目活动定义的依据</a:t>
            </a:r>
            <a:endParaRPr lang="zh-CN" altLang="en-US"/>
          </a:p>
        </p:txBody>
      </p:sp>
      <p:sp>
        <p:nvSpPr>
          <p:cNvPr id="3" name="内容占位符 2"/>
          <p:cNvSpPr>
            <a:spLocks noGrp="1"/>
          </p:cNvSpPr>
          <p:nvPr>
            <p:ph idx="1"/>
          </p:nvPr>
        </p:nvSpPr>
        <p:spPr>
          <a:xfrm>
            <a:off x="0" y="1509185"/>
            <a:ext cx="9108504" cy="5213349"/>
          </a:xfrm>
          <a:solidFill>
            <a:schemeClr val="accent3">
              <a:lumMod val="20000"/>
              <a:lumOff val="80000"/>
            </a:schemeClr>
          </a:solidFill>
        </p:spPr>
        <p:txBody>
          <a:bodyPr>
            <a:normAutofit/>
          </a:bodyPr>
          <a:lstStyle/>
          <a:p>
            <a:pPr indent="0">
              <a:lnSpc>
                <a:spcPct val="150000"/>
              </a:lnSpc>
              <a:defRPr/>
            </a:pPr>
            <a:r>
              <a:rPr sz="3000" dirty="0"/>
              <a:t>项目工作分解结构</a:t>
            </a:r>
            <a:endParaRPr lang="en-US" sz="3000" dirty="0"/>
          </a:p>
          <a:p>
            <a:pPr indent="0">
              <a:lnSpc>
                <a:spcPct val="150000"/>
              </a:lnSpc>
              <a:buNone/>
              <a:defRPr/>
            </a:pPr>
            <a:r>
              <a:rPr lang="zh-CN" altLang="en-US" sz="3000" dirty="0"/>
              <a:t>是项目活动定义依据的最基本和主要的信息。</a:t>
            </a:r>
            <a:r>
              <a:rPr lang="en-US" altLang="zh-CN" sz="3000" dirty="0"/>
              <a:t>WBS</a:t>
            </a:r>
            <a:r>
              <a:rPr lang="zh-CN" altLang="en-US" sz="3000" dirty="0"/>
              <a:t>对项目全部工作给予清晰、整体性的描述。</a:t>
            </a:r>
            <a:endParaRPr sz="3000" dirty="0"/>
          </a:p>
          <a:p>
            <a:pPr indent="0">
              <a:lnSpc>
                <a:spcPct val="150000"/>
              </a:lnSpc>
              <a:defRPr/>
            </a:pPr>
            <a:r>
              <a:rPr sz="3000" dirty="0"/>
              <a:t>项目范围界定</a:t>
            </a:r>
            <a:endParaRPr lang="en-US" sz="3000" dirty="0"/>
          </a:p>
          <a:p>
            <a:pPr indent="0">
              <a:lnSpc>
                <a:spcPct val="150000"/>
              </a:lnSpc>
              <a:buNone/>
              <a:defRPr/>
            </a:pPr>
            <a:r>
              <a:rPr lang="zh-CN" altLang="en-US" sz="3000" dirty="0"/>
              <a:t>必须明确考虑项目范围说明中列入的项目合理性说明和项目目标说明。</a:t>
            </a:r>
            <a:endParaRPr lang="en-US" sz="3000" dirty="0"/>
          </a:p>
          <a:p>
            <a:pPr marL="0" indent="0">
              <a:buNone/>
              <a:defRPr/>
            </a:pPr>
            <a:endParaRPr altLang="en-US" dirty="0"/>
          </a:p>
        </p:txBody>
      </p:sp>
      <p:sp>
        <p:nvSpPr>
          <p:cNvPr id="2150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150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B1DD3510-A83A-4EC9-9A11-25420A3CFFC0}" type="slidenum">
              <a:rPr altLang="zh-CN" sz="1500">
                <a:solidFill>
                  <a:srgbClr val="000000"/>
                </a:solidFill>
                <a:latin typeface="华文楷体" pitchFamily="2" charset="-122"/>
                <a:ea typeface="华文楷体" pitchFamily="2" charset="-122"/>
              </a:rPr>
              <a:pPr>
                <a:lnSpc>
                  <a:spcPct val="80000"/>
                </a:lnSpc>
              </a:pPr>
              <a:t>12</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noChangeArrowheads="1"/>
          </p:cNvSpPr>
          <p:nvPr>
            <p:ph type="title"/>
          </p:nvPr>
        </p:nvSpPr>
        <p:spPr>
          <a:xfrm>
            <a:off x="419100" y="740834"/>
            <a:ext cx="8291513" cy="700617"/>
          </a:xfrm>
        </p:spPr>
        <p:txBody>
          <a:bodyPr/>
          <a:lstStyle/>
          <a:p>
            <a:r>
              <a:rPr lang="zh-CN" altLang="en-US"/>
              <a:t>一、</a:t>
            </a:r>
            <a:r>
              <a:rPr lang="zh-CN" altLang="zh-CN"/>
              <a:t>项目活动定义的依据</a:t>
            </a:r>
            <a:endParaRPr lang="zh-CN" altLang="en-US"/>
          </a:p>
        </p:txBody>
      </p:sp>
      <p:sp>
        <p:nvSpPr>
          <p:cNvPr id="3" name="内容占位符 2"/>
          <p:cNvSpPr>
            <a:spLocks noGrp="1"/>
          </p:cNvSpPr>
          <p:nvPr>
            <p:ph idx="1"/>
          </p:nvPr>
        </p:nvSpPr>
        <p:spPr>
          <a:xfrm>
            <a:off x="0" y="1509185"/>
            <a:ext cx="9108504" cy="5213349"/>
          </a:xfrm>
          <a:solidFill>
            <a:schemeClr val="accent3">
              <a:lumMod val="20000"/>
              <a:lumOff val="80000"/>
            </a:schemeClr>
          </a:solidFill>
        </p:spPr>
        <p:txBody>
          <a:bodyPr>
            <a:normAutofit/>
          </a:bodyPr>
          <a:lstStyle/>
          <a:p>
            <a:pPr indent="0">
              <a:lnSpc>
                <a:spcPct val="150000"/>
              </a:lnSpc>
              <a:defRPr/>
            </a:pPr>
            <a:r>
              <a:rPr lang="zh-CN" altLang="en-US" sz="3000" dirty="0"/>
              <a:t>历史信息</a:t>
            </a:r>
            <a:endParaRPr lang="en-US" altLang="zh-CN" sz="3000" dirty="0"/>
          </a:p>
          <a:p>
            <a:pPr indent="0">
              <a:lnSpc>
                <a:spcPct val="150000"/>
              </a:lnSpc>
              <a:buNone/>
              <a:defRPr/>
            </a:pPr>
            <a:r>
              <a:rPr lang="zh-CN" altLang="en-US" sz="3000" dirty="0"/>
              <a:t>包括前期工作的实际执行情况、过去展开类似项目的各种历史信息。</a:t>
            </a:r>
            <a:endParaRPr sz="3000" dirty="0"/>
          </a:p>
          <a:p>
            <a:pPr indent="0">
              <a:lnSpc>
                <a:spcPct val="150000"/>
              </a:lnSpc>
              <a:defRPr/>
            </a:pPr>
            <a:r>
              <a:rPr sz="3000" dirty="0"/>
              <a:t>制约因素</a:t>
            </a:r>
            <a:endParaRPr lang="en-US" sz="3000" dirty="0"/>
          </a:p>
          <a:p>
            <a:pPr indent="0">
              <a:lnSpc>
                <a:spcPct val="150000"/>
              </a:lnSpc>
              <a:buNone/>
              <a:defRPr/>
            </a:pPr>
            <a:r>
              <a:rPr lang="zh-CN" altLang="en-US" sz="3000" dirty="0"/>
              <a:t>即项目所面临的各种限制条件。如人员、资金、时间、土地等。</a:t>
            </a:r>
            <a:endParaRPr sz="3000" dirty="0"/>
          </a:p>
          <a:p>
            <a:pPr>
              <a:defRPr/>
            </a:pPr>
            <a:endParaRPr altLang="en-US" dirty="0"/>
          </a:p>
        </p:txBody>
      </p:sp>
      <p:sp>
        <p:nvSpPr>
          <p:cNvPr id="2150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150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B1DD3510-A83A-4EC9-9A11-25420A3CFFC0}" type="slidenum">
              <a:rPr altLang="zh-CN" sz="1500">
                <a:solidFill>
                  <a:srgbClr val="000000"/>
                </a:solidFill>
                <a:latin typeface="华文楷体" pitchFamily="2" charset="-122"/>
                <a:ea typeface="华文楷体" pitchFamily="2" charset="-122"/>
              </a:rPr>
              <a:pPr>
                <a:lnSpc>
                  <a:spcPct val="80000"/>
                </a:lnSpc>
              </a:pPr>
              <a:t>13</a:t>
            </a:fld>
            <a:endParaRPr lang="zh-CN" altLang="zh-CN" sz="1500">
              <a:solidFill>
                <a:srgbClr val="000000"/>
              </a:solidFill>
              <a:latin typeface="华文楷体" pitchFamily="2" charset="-122"/>
              <a:ea typeface="华文楷体" pitchFamily="2" charset="-122"/>
            </a:endParaRPr>
          </a:p>
        </p:txBody>
      </p:sp>
    </p:spTree>
    <p:extLst>
      <p:ext uri="{BB962C8B-B14F-4D97-AF65-F5344CB8AC3E}">
        <p14:creationId xmlns:p14="http://schemas.microsoft.com/office/powerpoint/2010/main" val="345862001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noChangeArrowheads="1"/>
          </p:cNvSpPr>
          <p:nvPr>
            <p:ph type="title"/>
          </p:nvPr>
        </p:nvSpPr>
        <p:spPr>
          <a:xfrm>
            <a:off x="419100" y="740834"/>
            <a:ext cx="8291513" cy="700617"/>
          </a:xfrm>
        </p:spPr>
        <p:txBody>
          <a:bodyPr/>
          <a:lstStyle/>
          <a:p>
            <a:r>
              <a:rPr lang="zh-CN" altLang="en-US" dirty="0"/>
              <a:t>二、</a:t>
            </a:r>
            <a:r>
              <a:rPr lang="zh-CN" altLang="zh-CN" dirty="0"/>
              <a:t>项目活动定义的方法</a:t>
            </a:r>
            <a:endParaRPr lang="zh-CN" altLang="en-US" dirty="0"/>
          </a:p>
        </p:txBody>
      </p:sp>
      <p:sp>
        <p:nvSpPr>
          <p:cNvPr id="3" name="内容占位符 2"/>
          <p:cNvSpPr>
            <a:spLocks noGrp="1"/>
          </p:cNvSpPr>
          <p:nvPr>
            <p:ph idx="1"/>
          </p:nvPr>
        </p:nvSpPr>
        <p:spPr>
          <a:xfrm>
            <a:off x="323528" y="1445708"/>
            <a:ext cx="8496944" cy="5093734"/>
          </a:xfrm>
          <a:solidFill>
            <a:schemeClr val="accent3">
              <a:lumMod val="20000"/>
              <a:lumOff val="80000"/>
            </a:schemeClr>
          </a:solidFill>
        </p:spPr>
        <p:txBody>
          <a:bodyPr>
            <a:normAutofit fontScale="77500" lnSpcReduction="20000"/>
          </a:bodyPr>
          <a:lstStyle/>
          <a:p>
            <a:pPr indent="0">
              <a:lnSpc>
                <a:spcPct val="150000"/>
              </a:lnSpc>
              <a:defRPr/>
            </a:pPr>
            <a:r>
              <a:rPr sz="2800" dirty="0"/>
              <a:t>分解技术</a:t>
            </a:r>
            <a:endParaRPr lang="en-US" sz="2800" dirty="0"/>
          </a:p>
          <a:p>
            <a:pPr indent="0">
              <a:lnSpc>
                <a:spcPct val="150000"/>
              </a:lnSpc>
              <a:buNone/>
              <a:defRPr/>
            </a:pPr>
            <a:r>
              <a:rPr lang="zh-CN" altLang="en-US" sz="2800" dirty="0"/>
              <a:t>是以</a:t>
            </a:r>
            <a:r>
              <a:rPr lang="en-US" altLang="zh-CN" sz="2800" dirty="0"/>
              <a:t>WBS</a:t>
            </a:r>
            <a:r>
              <a:rPr lang="zh-CN" altLang="en-US" sz="2800" dirty="0"/>
              <a:t>为基础，按照一定的层次结构把项目工作逐渐分解为更小的、更易操作的工作单元。直到把项目工作分解到具体活动为止的一种结构化的、层次化的分解技术。最终分解结果是项目活动清单（非产出物）。</a:t>
            </a:r>
            <a:endParaRPr sz="2800" dirty="0"/>
          </a:p>
          <a:p>
            <a:pPr indent="0">
              <a:lnSpc>
                <a:spcPct val="150000"/>
              </a:lnSpc>
              <a:defRPr/>
            </a:pPr>
            <a:r>
              <a:rPr sz="2800" dirty="0"/>
              <a:t>模型法</a:t>
            </a:r>
            <a:endParaRPr lang="en-US" sz="2800" dirty="0"/>
          </a:p>
          <a:p>
            <a:pPr indent="0">
              <a:lnSpc>
                <a:spcPct val="150000"/>
              </a:lnSpc>
              <a:buNone/>
              <a:defRPr/>
            </a:pPr>
            <a:r>
              <a:rPr lang="zh-CN" altLang="en-US" sz="2800" dirty="0"/>
              <a:t>使用已经完成的类似项目活动清单或者部分活动清单作为一个新项目活动定义的模板，根据新项目情况适时调整，制定出活动清单的方法。</a:t>
            </a:r>
            <a:endParaRPr sz="2800" dirty="0"/>
          </a:p>
          <a:p>
            <a:pPr indent="0">
              <a:lnSpc>
                <a:spcPct val="150000"/>
              </a:lnSpc>
              <a:defRPr/>
            </a:pPr>
            <a:r>
              <a:rPr sz="2800" dirty="0"/>
              <a:t>专家判断</a:t>
            </a:r>
            <a:endParaRPr lang="en-US" sz="2800" dirty="0"/>
          </a:p>
          <a:p>
            <a:pPr indent="0">
              <a:lnSpc>
                <a:spcPct val="150000"/>
              </a:lnSpc>
              <a:buNone/>
              <a:defRPr/>
            </a:pPr>
            <a:r>
              <a:rPr lang="zh-CN" altLang="en-US" sz="2800" dirty="0"/>
              <a:t>具有相关经验与技能的专家提供一定建议。</a:t>
            </a:r>
            <a:endParaRPr lang="en-US" sz="2800" dirty="0"/>
          </a:p>
          <a:p>
            <a:pPr indent="0">
              <a:lnSpc>
                <a:spcPct val="150000"/>
              </a:lnSpc>
              <a:defRPr/>
            </a:pPr>
            <a:endParaRPr sz="2800" dirty="0"/>
          </a:p>
          <a:p>
            <a:pPr marL="0" indent="0">
              <a:buFont typeface="Wingdings 2" pitchFamily="18" charset="2"/>
              <a:buNone/>
              <a:defRPr/>
            </a:pPr>
            <a:endParaRPr altLang="en-US" dirty="0"/>
          </a:p>
        </p:txBody>
      </p:sp>
      <p:sp>
        <p:nvSpPr>
          <p:cNvPr id="22531"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253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439B90F4-C7AE-451B-8D71-B796E7538059}" type="slidenum">
              <a:rPr altLang="zh-CN" sz="1500">
                <a:solidFill>
                  <a:srgbClr val="000000"/>
                </a:solidFill>
                <a:latin typeface="华文楷体" pitchFamily="2" charset="-122"/>
                <a:ea typeface="华文楷体" pitchFamily="2" charset="-122"/>
              </a:rPr>
              <a:pPr>
                <a:lnSpc>
                  <a:spcPct val="80000"/>
                </a:lnSpc>
              </a:pPr>
              <a:t>14</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noChangeArrowheads="1"/>
          </p:cNvSpPr>
          <p:nvPr>
            <p:ph type="title"/>
          </p:nvPr>
        </p:nvSpPr>
        <p:spPr>
          <a:xfrm>
            <a:off x="419100" y="740834"/>
            <a:ext cx="8291513" cy="700617"/>
          </a:xfrm>
        </p:spPr>
        <p:txBody>
          <a:bodyPr/>
          <a:lstStyle/>
          <a:p>
            <a:r>
              <a:rPr lang="zh-CN" altLang="en-US"/>
              <a:t>三、</a:t>
            </a:r>
            <a:r>
              <a:rPr lang="zh-CN" altLang="zh-CN"/>
              <a:t>项目活动定义的成果</a:t>
            </a:r>
            <a:endParaRPr lang="zh-CN" altLang="en-US"/>
          </a:p>
        </p:txBody>
      </p:sp>
      <p:graphicFrame>
        <p:nvGraphicFramePr>
          <p:cNvPr id="2" name="内容占位符 1">
            <a:extLst>
              <a:ext uri="{FF2B5EF4-FFF2-40B4-BE49-F238E27FC236}">
                <a16:creationId xmlns:a16="http://schemas.microsoft.com/office/drawing/2014/main" id="{B3016ED2-F7CE-351B-C254-EED2EB5B87F0}"/>
              </a:ext>
            </a:extLst>
          </p:cNvPr>
          <p:cNvGraphicFramePr>
            <a:graphicFrameLocks noGrp="1"/>
          </p:cNvGraphicFramePr>
          <p:nvPr>
            <p:ph idx="1"/>
            <p:extLst>
              <p:ext uri="{D42A27DB-BD31-4B8C-83A1-F6EECF244321}">
                <p14:modId xmlns:p14="http://schemas.microsoft.com/office/powerpoint/2010/main" val="1432090855"/>
              </p:ext>
            </p:extLst>
          </p:nvPr>
        </p:nvGraphicFramePr>
        <p:xfrm>
          <a:off x="35496" y="1441451"/>
          <a:ext cx="8892480" cy="521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555"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3556"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64EB402F-6440-4631-85A9-C7BAA535D50A}" type="slidenum">
              <a:rPr altLang="zh-CN" sz="1500">
                <a:solidFill>
                  <a:srgbClr val="000000"/>
                </a:solidFill>
                <a:latin typeface="华文楷体" pitchFamily="2" charset="-122"/>
                <a:ea typeface="华文楷体" pitchFamily="2" charset="-122"/>
              </a:rPr>
              <a:pPr>
                <a:lnSpc>
                  <a:spcPct val="80000"/>
                </a:lnSpc>
              </a:pPr>
              <a:t>15</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3"/>
          <p:cNvSpPr>
            <a:spLocks noGrp="1"/>
          </p:cNvSpPr>
          <p:nvPr>
            <p:ph type="dt" sz="quarter" idx="4294967295"/>
          </p:nvPr>
        </p:nvSpPr>
        <p:spPr bwMode="auto">
          <a:xfrm>
            <a:off x="457200" y="6243638"/>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buFontTx/>
              <a:buNone/>
            </a:pPr>
            <a:fld id="{DF1EBEA5-DE78-4A25-8ADB-8CE3E557DD3E}" type="datetime1">
              <a:rPr lang="zh-CN" altLang="en-US" sz="1400" smtClean="0">
                <a:solidFill>
                  <a:srgbClr val="006699"/>
                </a:solidFill>
              </a:rPr>
              <a:pPr eaLnBrk="1" hangingPunct="1">
                <a:buFontTx/>
                <a:buNone/>
              </a:pPr>
              <a:t>2024/10/21</a:t>
            </a:fld>
            <a:endParaRPr lang="en-US" altLang="zh-CN" sz="1400">
              <a:solidFill>
                <a:srgbClr val="006699"/>
              </a:solidFill>
            </a:endParaRPr>
          </a:p>
        </p:txBody>
      </p:sp>
      <p:sp>
        <p:nvSpPr>
          <p:cNvPr id="16387" name="灯片编号占位符 5"/>
          <p:cNvSpPr>
            <a:spLocks noGrp="1"/>
          </p:cNvSpPr>
          <p:nvPr>
            <p:ph type="sldNum" sz="quarter" idx="4294967295"/>
          </p:nvPr>
        </p:nvSpPr>
        <p:spPr bwMode="auto">
          <a:xfrm>
            <a:off x="6553200" y="6243638"/>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r" eaLnBrk="1" hangingPunct="1">
              <a:buFontTx/>
              <a:buNone/>
            </a:pPr>
            <a:fld id="{2E307D91-9EC8-4150-9719-8CCD83D6F609}" type="slidenum">
              <a:rPr lang="en-US" altLang="zh-CN" sz="1400" smtClean="0">
                <a:solidFill>
                  <a:srgbClr val="006699"/>
                </a:solidFill>
              </a:rPr>
              <a:pPr algn="r" eaLnBrk="1" hangingPunct="1">
                <a:buFontTx/>
                <a:buNone/>
              </a:pPr>
              <a:t>16</a:t>
            </a:fld>
            <a:endParaRPr lang="en-US" altLang="zh-CN" sz="1400">
              <a:solidFill>
                <a:srgbClr val="006699"/>
              </a:solidFill>
            </a:endParaRPr>
          </a:p>
        </p:txBody>
      </p:sp>
      <p:graphicFrame>
        <p:nvGraphicFramePr>
          <p:cNvPr id="142338" name="Group 2"/>
          <p:cNvGraphicFramePr>
            <a:graphicFrameLocks noGrp="1"/>
          </p:cNvGraphicFramePr>
          <p:nvPr>
            <p:ph idx="1"/>
          </p:nvPr>
        </p:nvGraphicFramePr>
        <p:xfrm>
          <a:off x="539750" y="1052513"/>
          <a:ext cx="8353425" cy="5184777"/>
        </p:xfrm>
        <a:graphic>
          <a:graphicData uri="http://schemas.openxmlformats.org/drawingml/2006/table">
            <a:tbl>
              <a:tblPr/>
              <a:tblGrid>
                <a:gridCol w="3970338">
                  <a:extLst>
                    <a:ext uri="{9D8B030D-6E8A-4147-A177-3AD203B41FA5}">
                      <a16:colId xmlns:a16="http://schemas.microsoft.com/office/drawing/2014/main" val="20000"/>
                    </a:ext>
                  </a:extLst>
                </a:gridCol>
                <a:gridCol w="4383087">
                  <a:extLst>
                    <a:ext uri="{9D8B030D-6E8A-4147-A177-3AD203B41FA5}">
                      <a16:colId xmlns:a16="http://schemas.microsoft.com/office/drawing/2014/main" val="20001"/>
                    </a:ext>
                  </a:extLst>
                </a:gridCol>
              </a:tblGrid>
              <a:tr h="3889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228600" algn="l"/>
                          <a:tab pos="342900" algn="l"/>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项目工作分解结构</a:t>
                      </a:r>
                      <a:endParaRPr kumimoji="0"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tab pos="228600" algn="l"/>
                          <a:tab pos="342900" algn="l"/>
                        </a:tabLst>
                      </a:pPr>
                      <a:r>
                        <a:rPr kumimoji="0" lang="zh-CN" altLang="en-US" sz="1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活动定义</a:t>
                      </a:r>
                      <a:endParaRPr kumimoji="0"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5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rPr>
                        <a:t>1.</a:t>
                      </a: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专辑曲目准备</a:t>
                      </a:r>
                      <a:endParaRPr kumimoji="0" lang="zh-CN" altLang="en-US" sz="14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专辑曲目准备</a:t>
                      </a:r>
                      <a:endParaRPr kumimoji="0" lang="zh-CN" altLang="en-US"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763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rPr>
                        <a:t>1.1</a:t>
                      </a: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中文原创歌曲</a:t>
                      </a:r>
                      <a:endParaRPr kumimoji="0" lang="zh-CN" altLang="en-US" sz="14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rPr>
                        <a:t>1.1</a:t>
                      </a: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中文原创歌曲</a:t>
                      </a:r>
                      <a:endParaRPr kumimoji="0" lang="zh-CN" altLang="en-US" sz="14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p>
                      <a:pPr marL="742950" marR="0" lvl="1" indent="-28575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itchFamily="18" charset="0"/>
                          <a:ea typeface="宋体" pitchFamily="2" charset="-122"/>
                        </a:rPr>
                        <a:t>1.1.1</a:t>
                      </a:r>
                      <a:r>
                        <a:rPr kumimoji="0" lang="zh-CN" altLang="en-US" sz="1400" b="0" i="0" u="none" strike="noStrike" cap="none" normalizeH="0" baseline="0" dirty="0">
                          <a:ln>
                            <a:noFill/>
                          </a:ln>
                          <a:solidFill>
                            <a:schemeClr val="tx1"/>
                          </a:solidFill>
                          <a:effectLst/>
                          <a:latin typeface="Times New Roman" pitchFamily="18" charset="0"/>
                          <a:ea typeface="宋体" pitchFamily="2" charset="-122"/>
                        </a:rPr>
                        <a:t>歌曲选择 </a:t>
                      </a:r>
                    </a:p>
                    <a:p>
                      <a:pPr marL="742950" marR="0" lvl="1" indent="-28575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itchFamily="18" charset="0"/>
                          <a:ea typeface="宋体" pitchFamily="2" charset="-122"/>
                        </a:rPr>
                        <a:t>1.1.2</a:t>
                      </a:r>
                      <a:r>
                        <a:rPr kumimoji="0" lang="zh-CN" altLang="en-US" sz="1400" b="0" i="0" u="none" strike="noStrike" cap="none" normalizeH="0" baseline="0" dirty="0">
                          <a:ln>
                            <a:noFill/>
                          </a:ln>
                          <a:solidFill>
                            <a:schemeClr val="tx1"/>
                          </a:solidFill>
                          <a:effectLst/>
                          <a:latin typeface="Times New Roman" pitchFamily="18" charset="0"/>
                          <a:ea typeface="宋体" pitchFamily="2" charset="-122"/>
                        </a:rPr>
                        <a:t>词曲修改</a:t>
                      </a:r>
                    </a:p>
                    <a:p>
                      <a:pPr marL="742950" marR="0" lvl="1" indent="-28575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itchFamily="18" charset="0"/>
                          <a:ea typeface="宋体" pitchFamily="2" charset="-122"/>
                        </a:rPr>
                        <a:t>1.1.3</a:t>
                      </a:r>
                      <a:r>
                        <a:rPr kumimoji="0" lang="zh-CN" altLang="en-US" sz="1400" b="0" i="0" u="none" strike="noStrike" cap="none" normalizeH="0" baseline="0" dirty="0">
                          <a:ln>
                            <a:noFill/>
                          </a:ln>
                          <a:solidFill>
                            <a:schemeClr val="tx1"/>
                          </a:solidFill>
                          <a:effectLst/>
                          <a:latin typeface="Times New Roman" pitchFamily="18" charset="0"/>
                          <a:ea typeface="宋体" pitchFamily="2" charset="-122"/>
                        </a:rPr>
                        <a:t>歌曲编辑</a:t>
                      </a:r>
                    </a:p>
                    <a:p>
                      <a:pPr marL="742950" marR="0" lvl="1" indent="-28575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New Roman" pitchFamily="18" charset="0"/>
                          <a:ea typeface="宋体" pitchFamily="2" charset="-122"/>
                        </a:rPr>
                        <a:t>1.1.4</a:t>
                      </a:r>
                      <a:r>
                        <a:rPr kumimoji="0" lang="zh-CN" altLang="en-US" sz="1400" b="0" i="0" u="none" strike="noStrike" cap="none" normalizeH="0" baseline="0" dirty="0">
                          <a:ln>
                            <a:noFill/>
                          </a:ln>
                          <a:solidFill>
                            <a:schemeClr val="tx1"/>
                          </a:solidFill>
                          <a:effectLst/>
                          <a:latin typeface="Times New Roman" pitchFamily="18" charset="0"/>
                          <a:ea typeface="宋体" pitchFamily="2" charset="-122"/>
                        </a:rPr>
                        <a:t>配乐</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731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1.2</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英文歌曲</a:t>
                      </a:r>
                      <a:endParaRPr kumimoji="0" lang="zh-CN" altLang="en-US"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1.2</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英文歌曲</a:t>
                      </a:r>
                      <a:endParaRPr kumimoji="0" lang="zh-CN" altLang="en-US" sz="1400" b="0" i="0" u="none" strike="noStrike" cap="none" normalizeH="0" baseline="0">
                        <a:ln>
                          <a:noFill/>
                        </a:ln>
                        <a:solidFill>
                          <a:schemeClr val="tx1"/>
                        </a:solidFill>
                        <a:effectLst/>
                        <a:latin typeface="Times New Roman" pitchFamily="18" charset="0"/>
                        <a:ea typeface="宋体" pitchFamily="2" charset="-122"/>
                        <a:cs typeface="Times New Roman" pitchFamily="18" charset="0"/>
                      </a:endParaRPr>
                    </a:p>
                    <a:p>
                      <a:pPr marL="742950" marR="0" lvl="1" indent="-28575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rPr>
                        <a:t>1.2.1</a:t>
                      </a:r>
                      <a:r>
                        <a:rPr kumimoji="0" lang="zh-CN" altLang="en-US" sz="1400" b="0" i="0" u="none" strike="noStrike" cap="none" normalizeH="0" baseline="0">
                          <a:ln>
                            <a:noFill/>
                          </a:ln>
                          <a:solidFill>
                            <a:schemeClr val="tx1"/>
                          </a:solidFill>
                          <a:effectLst/>
                          <a:latin typeface="Times New Roman" pitchFamily="18" charset="0"/>
                          <a:ea typeface="宋体" pitchFamily="2" charset="-122"/>
                        </a:rPr>
                        <a:t>歌曲选择</a:t>
                      </a:r>
                    </a:p>
                    <a:p>
                      <a:pPr marL="742950" marR="0" lvl="1" indent="-28575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rPr>
                        <a:t>1.2.2</a:t>
                      </a:r>
                      <a:r>
                        <a:rPr kumimoji="0" lang="zh-CN" altLang="en-US" sz="1400" b="0" i="0" u="none" strike="noStrike" cap="none" normalizeH="0" baseline="0">
                          <a:ln>
                            <a:noFill/>
                          </a:ln>
                          <a:solidFill>
                            <a:schemeClr val="tx1"/>
                          </a:solidFill>
                          <a:effectLst/>
                          <a:latin typeface="Times New Roman" pitchFamily="18" charset="0"/>
                          <a:ea typeface="宋体" pitchFamily="2" charset="-122"/>
                        </a:rPr>
                        <a:t>版权事宜</a:t>
                      </a:r>
                    </a:p>
                    <a:p>
                      <a:pPr marL="742950" marR="0" lvl="1" indent="-28575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rPr>
                        <a:t>1.2.3</a:t>
                      </a:r>
                      <a:r>
                        <a:rPr kumimoji="0" lang="zh-CN" altLang="en-US" sz="1400" b="0" i="0" u="none" strike="noStrike" cap="none" normalizeH="0" baseline="0">
                          <a:ln>
                            <a:noFill/>
                          </a:ln>
                          <a:solidFill>
                            <a:schemeClr val="tx1"/>
                          </a:solidFill>
                          <a:effectLst/>
                          <a:latin typeface="Times New Roman" pitchFamily="18" charset="0"/>
                          <a:ea typeface="宋体" pitchFamily="2" charset="-122"/>
                        </a:rPr>
                        <a:t>歌曲演绎</a:t>
                      </a:r>
                    </a:p>
                    <a:p>
                      <a:pPr marL="742950" marR="0" lvl="1" indent="-28575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itchFamily="18" charset="0"/>
                          <a:ea typeface="宋体" pitchFamily="2" charset="-122"/>
                        </a:rPr>
                        <a:t>1.2.4</a:t>
                      </a:r>
                      <a:r>
                        <a:rPr kumimoji="0" lang="zh-CN" altLang="en-US" sz="1400" b="0" i="0" u="none" strike="noStrike" cap="none" normalizeH="0" baseline="0">
                          <a:ln>
                            <a:noFill/>
                          </a:ln>
                          <a:solidFill>
                            <a:schemeClr val="tx1"/>
                          </a:solidFill>
                          <a:effectLst/>
                          <a:latin typeface="Times New Roman" pitchFamily="18" charset="0"/>
                          <a:ea typeface="宋体" pitchFamily="2" charset="-122"/>
                        </a:rPr>
                        <a:t>配乐</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71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1.3</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确定</a:t>
                      </a:r>
                      <a:r>
                        <a:rPr kumimoji="0" lang="en-US" altLang="zh-CN" sz="1400" b="1" i="0" u="none" strike="noStrike" cap="none" normalizeH="0" baseline="0">
                          <a:ln>
                            <a:noFill/>
                          </a:ln>
                          <a:solidFill>
                            <a:schemeClr val="tx1"/>
                          </a:solidFill>
                          <a:effectLst/>
                          <a:latin typeface="Times New Roman" pitchFamily="18" charset="0"/>
                          <a:ea typeface="宋体" pitchFamily="2" charset="-122"/>
                        </a:rPr>
                        <a:t>MTV</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曲目</a:t>
                      </a:r>
                      <a:endParaRPr kumimoji="0" lang="zh-CN" altLang="en-US"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rPr>
                        <a:t>1.3</a:t>
                      </a: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确定</a:t>
                      </a:r>
                      <a:r>
                        <a:rPr kumimoji="0" lang="en-US" altLang="zh-CN" sz="1400" b="1" i="0" u="none" strike="noStrike" cap="none" normalizeH="0" baseline="0" dirty="0">
                          <a:ln>
                            <a:noFill/>
                          </a:ln>
                          <a:solidFill>
                            <a:schemeClr val="tx1"/>
                          </a:solidFill>
                          <a:effectLst/>
                          <a:latin typeface="Times New Roman" pitchFamily="18" charset="0"/>
                          <a:ea typeface="宋体" pitchFamily="2" charset="-122"/>
                        </a:rPr>
                        <a:t>MTV</a:t>
                      </a: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曲目</a:t>
                      </a:r>
                      <a:endParaRPr kumimoji="0" lang="zh-CN" altLang="en-US" sz="14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401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rPr>
                        <a:t>2.</a:t>
                      </a: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音乐制作</a:t>
                      </a:r>
                      <a:endParaRPr kumimoji="0" lang="zh-CN" altLang="en-US" sz="14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rPr>
                        <a:t>2.</a:t>
                      </a: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音乐制作</a:t>
                      </a:r>
                      <a:endParaRPr kumimoji="0" lang="zh-CN" altLang="en-US" sz="14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3.MTV</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制作</a:t>
                      </a:r>
                      <a:endParaRPr kumimoji="0" lang="zh-CN" altLang="en-US"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3.MTV</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制作</a:t>
                      </a:r>
                      <a:endParaRPr kumimoji="0" lang="zh-CN" altLang="en-US"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81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4.</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磁带、</a:t>
                      </a:r>
                      <a:r>
                        <a:rPr kumimoji="0" lang="en-US" altLang="zh-CN" sz="1400" b="1" i="0" u="none" strike="noStrike" cap="none" normalizeH="0" baseline="0">
                          <a:ln>
                            <a:noFill/>
                          </a:ln>
                          <a:solidFill>
                            <a:schemeClr val="tx1"/>
                          </a:solidFill>
                          <a:effectLst/>
                          <a:latin typeface="Times New Roman" pitchFamily="18" charset="0"/>
                          <a:ea typeface="宋体" pitchFamily="2" charset="-122"/>
                        </a:rPr>
                        <a:t>CD</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及</a:t>
                      </a:r>
                      <a:r>
                        <a:rPr kumimoji="0" lang="en-US" altLang="zh-CN" sz="1400" b="1" i="0" u="none" strike="noStrike" cap="none" normalizeH="0" baseline="0">
                          <a:ln>
                            <a:noFill/>
                          </a:ln>
                          <a:solidFill>
                            <a:schemeClr val="tx1"/>
                          </a:solidFill>
                          <a:effectLst/>
                          <a:latin typeface="Times New Roman" pitchFamily="18" charset="0"/>
                          <a:ea typeface="宋体" pitchFamily="2" charset="-122"/>
                        </a:rPr>
                        <a:t>VCD</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封面设计</a:t>
                      </a:r>
                      <a:endParaRPr kumimoji="0" lang="zh-CN" altLang="en-US"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4.</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磁带、</a:t>
                      </a:r>
                      <a:r>
                        <a:rPr kumimoji="0" lang="en-US" altLang="zh-CN" sz="1400" b="1" i="0" u="none" strike="noStrike" cap="none" normalizeH="0" baseline="0">
                          <a:ln>
                            <a:noFill/>
                          </a:ln>
                          <a:solidFill>
                            <a:schemeClr val="tx1"/>
                          </a:solidFill>
                          <a:effectLst/>
                          <a:latin typeface="Times New Roman" pitchFamily="18" charset="0"/>
                          <a:ea typeface="宋体" pitchFamily="2" charset="-122"/>
                        </a:rPr>
                        <a:t>CD</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及</a:t>
                      </a:r>
                      <a:r>
                        <a:rPr kumimoji="0" lang="en-US" altLang="zh-CN" sz="1400" b="1" i="0" u="none" strike="noStrike" cap="none" normalizeH="0" baseline="0">
                          <a:ln>
                            <a:noFill/>
                          </a:ln>
                          <a:solidFill>
                            <a:schemeClr val="tx1"/>
                          </a:solidFill>
                          <a:effectLst/>
                          <a:latin typeface="Times New Roman" pitchFamily="18" charset="0"/>
                          <a:ea typeface="宋体" pitchFamily="2" charset="-122"/>
                        </a:rPr>
                        <a:t>VCD</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封面设计</a:t>
                      </a:r>
                      <a:endParaRPr kumimoji="0" lang="zh-CN" altLang="en-US"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5401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5.</a:t>
                      </a:r>
                      <a:r>
                        <a:rPr kumimoji="0" lang="zh-CN" altLang="en-US" sz="1400" b="1" i="0" u="none" strike="noStrike" cap="none" normalizeH="0" baseline="0">
                          <a:ln>
                            <a:noFill/>
                          </a:ln>
                          <a:solidFill>
                            <a:schemeClr val="tx1"/>
                          </a:solidFill>
                          <a:effectLst/>
                          <a:latin typeface="Times New Roman" pitchFamily="18" charset="0"/>
                          <a:ea typeface="宋体" pitchFamily="2" charset="-122"/>
                        </a:rPr>
                        <a:t>版权保护</a:t>
                      </a:r>
                      <a:endParaRPr kumimoji="0" lang="zh-CN" altLang="en-US" sz="14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itchFamily="18" charset="0"/>
                          <a:ea typeface="宋体" pitchFamily="2" charset="-122"/>
                        </a:rPr>
                        <a:t>5.</a:t>
                      </a:r>
                      <a:r>
                        <a:rPr kumimoji="0" lang="zh-CN" altLang="en-US" sz="1400" b="1" i="0" u="none" strike="noStrike" cap="none" normalizeH="0" baseline="0" dirty="0">
                          <a:ln>
                            <a:noFill/>
                          </a:ln>
                          <a:solidFill>
                            <a:schemeClr val="tx1"/>
                          </a:solidFill>
                          <a:effectLst/>
                          <a:latin typeface="Times New Roman" pitchFamily="18" charset="0"/>
                          <a:ea typeface="宋体" pitchFamily="2" charset="-122"/>
                        </a:rPr>
                        <a:t>版权保护</a:t>
                      </a:r>
                      <a:endParaRPr kumimoji="0" lang="zh-CN" altLang="en-US" sz="14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6420" name="Rectangle 34"/>
          <p:cNvSpPr>
            <a:spLocks noChangeArrowheads="1"/>
          </p:cNvSpPr>
          <p:nvPr/>
        </p:nvSpPr>
        <p:spPr bwMode="auto">
          <a:xfrm>
            <a:off x="1908175" y="115888"/>
            <a:ext cx="5689600" cy="720725"/>
          </a:xfrm>
          <a:prstGeom prst="rect">
            <a:avLst/>
          </a:prstGeom>
          <a:solidFill>
            <a:srgbClr val="CC99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a:buFontTx/>
              <a:buNone/>
            </a:pPr>
            <a:r>
              <a:rPr lang="zh-CN" altLang="en-US" sz="2800" b="1">
                <a:solidFill>
                  <a:srgbClr val="FF0000"/>
                </a:solidFill>
                <a:latin typeface="Tahoma" pitchFamily="34" charset="0"/>
              </a:rPr>
              <a:t>专辑项目的</a:t>
            </a:r>
            <a:r>
              <a:rPr lang="en-US" altLang="zh-CN" sz="2800" b="1">
                <a:solidFill>
                  <a:srgbClr val="FF0000"/>
                </a:solidFill>
                <a:latin typeface="Tahoma" pitchFamily="34" charset="0"/>
              </a:rPr>
              <a:t>WBS</a:t>
            </a:r>
            <a:r>
              <a:rPr lang="zh-CN" altLang="en-US" sz="2800" b="1">
                <a:solidFill>
                  <a:srgbClr val="FF0000"/>
                </a:solidFill>
                <a:latin typeface="Tahoma" pitchFamily="34" charset="0"/>
              </a:rPr>
              <a:t>与</a:t>
            </a:r>
            <a:r>
              <a:rPr lang="en-US" altLang="zh-CN" sz="2800" b="1">
                <a:solidFill>
                  <a:srgbClr val="FF0000"/>
                </a:solidFill>
                <a:latin typeface="Tahoma" pitchFamily="34" charset="0"/>
              </a:rPr>
              <a:t>Activity List </a:t>
            </a:r>
          </a:p>
        </p:txBody>
      </p:sp>
    </p:spTree>
    <p:extLst>
      <p:ext uri="{BB962C8B-B14F-4D97-AF65-F5344CB8AC3E}">
        <p14:creationId xmlns:p14="http://schemas.microsoft.com/office/powerpoint/2010/main" val="3885294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noChangeArrowheads="1"/>
          </p:cNvSpPr>
          <p:nvPr>
            <p:ph type="title"/>
          </p:nvPr>
        </p:nvSpPr>
        <p:spPr>
          <a:xfrm>
            <a:off x="4391026" y="3666067"/>
            <a:ext cx="4360863" cy="1314451"/>
          </a:xfrm>
        </p:spPr>
        <p:txBody>
          <a:bodyPr/>
          <a:lstStyle/>
          <a:p>
            <a:r>
              <a:t>第三节</a:t>
            </a:r>
            <a:br>
              <a:rPr/>
            </a:br>
            <a:br>
              <a:rPr altLang="zh-CN"/>
            </a:br>
            <a:r>
              <a:rPr altLang="zh-CN"/>
              <a:t>项目活动排序</a:t>
            </a:r>
            <a:endParaRPr/>
          </a:p>
        </p:txBody>
      </p:sp>
      <p:sp>
        <p:nvSpPr>
          <p:cNvPr id="24578"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4579"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FBB6CDF8-B2A0-43F7-8F35-524F0CCC711C}" type="slidenum">
              <a:rPr altLang="zh-CN" sz="1500">
                <a:solidFill>
                  <a:srgbClr val="000000"/>
                </a:solidFill>
                <a:latin typeface="华文楷体" pitchFamily="2" charset="-122"/>
                <a:ea typeface="华文楷体" pitchFamily="2" charset="-122"/>
              </a:rPr>
              <a:pPr>
                <a:lnSpc>
                  <a:spcPct val="80000"/>
                </a:lnSpc>
              </a:pPr>
              <a:t>17</a:t>
            </a:fld>
            <a:endParaRPr lang="zh-CN" altLang="zh-CN" sz="1500">
              <a:solidFill>
                <a:srgbClr val="000000"/>
              </a:solidFill>
              <a:latin typeface="华文楷体" pitchFamily="2" charset="-122"/>
              <a:ea typeface="华文楷体"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noChangeArrowheads="1"/>
          </p:cNvSpPr>
          <p:nvPr>
            <p:ph type="title"/>
          </p:nvPr>
        </p:nvSpPr>
        <p:spPr>
          <a:xfrm>
            <a:off x="419100" y="740834"/>
            <a:ext cx="8291513" cy="700617"/>
          </a:xfrm>
        </p:spPr>
        <p:txBody>
          <a:bodyPr/>
          <a:lstStyle/>
          <a:p>
            <a:pPr eaLnBrk="1" hangingPunct="1">
              <a:lnSpc>
                <a:spcPct val="120000"/>
              </a:lnSpc>
            </a:pPr>
            <a:r>
              <a:rPr lang="zh-CN" altLang="en-US" sz="2800" dirty="0"/>
              <a:t>项目活动排序的概念</a:t>
            </a:r>
          </a:p>
        </p:txBody>
      </p:sp>
      <p:sp>
        <p:nvSpPr>
          <p:cNvPr id="3" name="内容占位符 2"/>
          <p:cNvSpPr>
            <a:spLocks noGrp="1"/>
          </p:cNvSpPr>
          <p:nvPr>
            <p:ph idx="1"/>
          </p:nvPr>
        </p:nvSpPr>
        <p:spPr>
          <a:xfrm>
            <a:off x="1258889" y="1509185"/>
            <a:ext cx="6192837" cy="4320116"/>
          </a:xfrm>
          <a:solidFill>
            <a:schemeClr val="accent3">
              <a:lumMod val="20000"/>
              <a:lumOff val="80000"/>
            </a:schemeClr>
          </a:solidFill>
        </p:spPr>
        <p:txBody>
          <a:bodyPr>
            <a:noAutofit/>
          </a:bodyPr>
          <a:lstStyle/>
          <a:p>
            <a:pPr indent="357505" eaLnBrk="1" hangingPunct="1">
              <a:lnSpc>
                <a:spcPct val="120000"/>
              </a:lnSpc>
              <a:buFont typeface="Wingdings" panose="05000000000000000000" pitchFamily="2" charset="2"/>
              <a:buNone/>
              <a:defRPr/>
            </a:pPr>
            <a:r>
              <a:rPr altLang="en-US" sz="2800" dirty="0"/>
              <a:t>这是指识别项目活动清单中各项活动的相互关联与依赖关系，并据此对项目各项活动的先后顺序的进行合理安排和确定的管理工作。</a:t>
            </a:r>
          </a:p>
          <a:p>
            <a:pPr>
              <a:defRPr/>
            </a:pPr>
            <a:endParaRPr altLang="en-US" sz="2800" dirty="0"/>
          </a:p>
        </p:txBody>
      </p:sp>
      <p:sp>
        <p:nvSpPr>
          <p:cNvPr id="2560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560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24693C30-676B-4FC8-8A23-BECB519434C1}" type="slidenum">
              <a:rPr altLang="zh-CN" sz="1500">
                <a:solidFill>
                  <a:srgbClr val="000000"/>
                </a:solidFill>
                <a:latin typeface="华文楷体" pitchFamily="2" charset="-122"/>
                <a:ea typeface="华文楷体" pitchFamily="2" charset="-122"/>
              </a:rPr>
              <a:pPr>
                <a:lnSpc>
                  <a:spcPct val="80000"/>
                </a:lnSpc>
              </a:pPr>
              <a:t>18</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noChangeArrowheads="1"/>
          </p:cNvSpPr>
          <p:nvPr>
            <p:ph type="title"/>
          </p:nvPr>
        </p:nvSpPr>
        <p:spPr>
          <a:xfrm>
            <a:off x="419100" y="740834"/>
            <a:ext cx="8291513" cy="700617"/>
          </a:xfrm>
        </p:spPr>
        <p:txBody>
          <a:bodyPr/>
          <a:lstStyle/>
          <a:p>
            <a:r>
              <a:rPr lang="zh-CN" altLang="en-US"/>
              <a:t>一、</a:t>
            </a:r>
            <a:r>
              <a:rPr lang="zh-CN" altLang="zh-CN"/>
              <a:t>项目活动排序的依据</a:t>
            </a:r>
            <a:endParaRPr lang="zh-CN" altLang="en-US"/>
          </a:p>
        </p:txBody>
      </p:sp>
      <p:sp>
        <p:nvSpPr>
          <p:cNvPr id="3" name="内容占位符 2"/>
          <p:cNvSpPr>
            <a:spLocks noGrp="1"/>
          </p:cNvSpPr>
          <p:nvPr>
            <p:ph idx="1"/>
          </p:nvPr>
        </p:nvSpPr>
        <p:spPr>
          <a:xfrm>
            <a:off x="13118" y="1402756"/>
            <a:ext cx="9130882" cy="5122588"/>
          </a:xfrm>
          <a:solidFill>
            <a:schemeClr val="accent3">
              <a:lumMod val="20000"/>
              <a:lumOff val="80000"/>
            </a:schemeClr>
          </a:solidFill>
        </p:spPr>
        <p:txBody>
          <a:bodyPr>
            <a:normAutofit/>
          </a:bodyPr>
          <a:lstStyle/>
          <a:p>
            <a:pPr indent="0">
              <a:lnSpc>
                <a:spcPct val="150000"/>
              </a:lnSpc>
              <a:defRPr/>
            </a:pPr>
            <a:r>
              <a:rPr sz="2800" dirty="0"/>
              <a:t>活动清单</a:t>
            </a:r>
          </a:p>
          <a:p>
            <a:pPr indent="0">
              <a:lnSpc>
                <a:spcPct val="150000"/>
              </a:lnSpc>
              <a:defRPr/>
            </a:pPr>
            <a:r>
              <a:rPr sz="2800" dirty="0"/>
              <a:t>项目范围说明书</a:t>
            </a:r>
            <a:endParaRPr lang="en-US" sz="2800" dirty="0"/>
          </a:p>
          <a:p>
            <a:pPr indent="0">
              <a:lnSpc>
                <a:spcPct val="150000"/>
              </a:lnSpc>
              <a:buNone/>
              <a:defRPr/>
            </a:pPr>
            <a:r>
              <a:rPr lang="zh-CN" altLang="en-US" sz="2800" dirty="0"/>
              <a:t>产品特性影响活动顺序，产品特性分析辅助活动顺序确定。</a:t>
            </a:r>
            <a:endParaRPr sz="2800" dirty="0"/>
          </a:p>
          <a:p>
            <a:pPr indent="0">
              <a:lnSpc>
                <a:spcPct val="150000"/>
              </a:lnSpc>
              <a:defRPr/>
            </a:pPr>
            <a:r>
              <a:rPr sz="2800" dirty="0"/>
              <a:t>项目活动之间的</a:t>
            </a:r>
            <a:r>
              <a:rPr lang="zh-CN" altLang="en-US" sz="2800" dirty="0"/>
              <a:t>依赖</a:t>
            </a:r>
            <a:r>
              <a:rPr sz="2800" dirty="0"/>
              <a:t>关系</a:t>
            </a:r>
            <a:endParaRPr lang="en-US" sz="2800" dirty="0"/>
          </a:p>
          <a:p>
            <a:pPr marL="719455" lvl="1" indent="0">
              <a:buClr>
                <a:srgbClr val="00B0F0"/>
              </a:buClr>
              <a:defRPr/>
            </a:pPr>
            <a:r>
              <a:rPr lang="zh-CN" altLang="zh-CN" sz="2600" dirty="0"/>
              <a:t>必然的依存关系</a:t>
            </a:r>
          </a:p>
          <a:p>
            <a:pPr marL="719455" lvl="1" indent="0">
              <a:buClr>
                <a:srgbClr val="00B0F0"/>
              </a:buClr>
              <a:defRPr/>
            </a:pPr>
            <a:r>
              <a:rPr lang="zh-CN" altLang="en-US" sz="2600" dirty="0"/>
              <a:t>选择性</a:t>
            </a:r>
            <a:r>
              <a:rPr lang="zh-CN" altLang="zh-CN" sz="2600" dirty="0"/>
              <a:t>关系</a:t>
            </a:r>
          </a:p>
          <a:p>
            <a:pPr marL="719455" lvl="1" indent="0">
              <a:buClr>
                <a:srgbClr val="00B0F0"/>
              </a:buClr>
              <a:defRPr/>
            </a:pPr>
            <a:r>
              <a:rPr lang="zh-CN" altLang="zh-CN" sz="2600" dirty="0"/>
              <a:t>外部依赖关系</a:t>
            </a:r>
          </a:p>
          <a:p>
            <a:pPr indent="0">
              <a:lnSpc>
                <a:spcPct val="150000"/>
              </a:lnSpc>
              <a:defRPr/>
            </a:pPr>
            <a:endParaRPr sz="2800" dirty="0"/>
          </a:p>
        </p:txBody>
      </p:sp>
      <p:sp>
        <p:nvSpPr>
          <p:cNvPr id="2662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662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D57081EC-8CEC-4B1D-8A54-C5391D9E15FD}" type="slidenum">
              <a:rPr altLang="zh-CN" sz="1500">
                <a:solidFill>
                  <a:srgbClr val="000000"/>
                </a:solidFill>
                <a:latin typeface="华文楷体" pitchFamily="2" charset="-122"/>
                <a:ea typeface="华文楷体" pitchFamily="2" charset="-122"/>
              </a:rPr>
              <a:pPr>
                <a:lnSpc>
                  <a:spcPct val="80000"/>
                </a:lnSpc>
              </a:pPr>
              <a:t>19</a:t>
            </a:fld>
            <a:endParaRPr lang="zh-CN" altLang="zh-CN" sz="1500">
              <a:solidFill>
                <a:srgbClr val="000000"/>
              </a:solidFill>
              <a:latin typeface="华文楷体" pitchFamily="2" charset="-122"/>
              <a:ea typeface="华文楷体" pitchFamily="2" charset="-122"/>
            </a:endParaRP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548077776"/>
              </p:ext>
            </p:extLst>
          </p:nvPr>
        </p:nvGraphicFramePr>
        <p:xfrm>
          <a:off x="6948488" y="4595813"/>
          <a:ext cx="2030412" cy="1522412"/>
        </p:xfrm>
        <a:graphic>
          <a:graphicData uri="http://schemas.openxmlformats.org/presentationml/2006/ole">
            <mc:AlternateContent xmlns:mc="http://schemas.openxmlformats.org/markup-compatibility/2006">
              <mc:Choice xmlns:v="urn:schemas-microsoft-com:vml" Requires="v">
                <p:oleObj name="Presentation" r:id="rId2" imgW="2030110" imgH="1522690" progId="PowerPoint.Show.8">
                  <p:embed/>
                </p:oleObj>
              </mc:Choice>
              <mc:Fallback>
                <p:oleObj name="Presentation" r:id="rId2" imgW="2030110" imgH="1522690" progId="PowerPoint.Show.8">
                  <p:embed/>
                  <p:pic>
                    <p:nvPicPr>
                      <p:cNvPr id="0" name=""/>
                      <p:cNvPicPr/>
                      <p:nvPr/>
                    </p:nvPicPr>
                    <p:blipFill>
                      <a:blip r:embed="rId3"/>
                      <a:stretch>
                        <a:fillRect/>
                      </a:stretch>
                    </p:blipFill>
                    <p:spPr>
                      <a:xfrm>
                        <a:off x="6948488" y="4595813"/>
                        <a:ext cx="2030412" cy="1522412"/>
                      </a:xfrm>
                      <a:prstGeom prst="rect">
                        <a:avLst/>
                      </a:prstGeom>
                    </p:spPr>
                  </p:pic>
                </p:oleObj>
              </mc:Fallback>
            </mc:AlternateContent>
          </a:graphicData>
        </a:graphic>
      </p:graphicFrame>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noChangeArrowheads="1"/>
          </p:cNvSpPr>
          <p:nvPr>
            <p:ph type="title"/>
          </p:nvPr>
        </p:nvSpPr>
        <p:spPr>
          <a:xfrm>
            <a:off x="192671" y="447262"/>
            <a:ext cx="8291513" cy="700617"/>
          </a:xfrm>
        </p:spPr>
        <p:txBody>
          <a:bodyPr/>
          <a:lstStyle/>
          <a:p>
            <a:r>
              <a:rPr lang="zh-CN" altLang="en-US" dirty="0"/>
              <a:t>作业</a:t>
            </a:r>
            <a:r>
              <a:rPr lang="en-US" altLang="zh-CN" dirty="0"/>
              <a:t>2</a:t>
            </a:r>
            <a:r>
              <a:rPr lang="zh-CN" altLang="en-US" dirty="0"/>
              <a:t>解析</a:t>
            </a:r>
          </a:p>
        </p:txBody>
      </p:sp>
      <p:sp>
        <p:nvSpPr>
          <p:cNvPr id="3" name="内容占位符 2"/>
          <p:cNvSpPr>
            <a:spLocks noGrp="1"/>
          </p:cNvSpPr>
          <p:nvPr>
            <p:ph idx="1"/>
          </p:nvPr>
        </p:nvSpPr>
        <p:spPr>
          <a:xfrm>
            <a:off x="-61687" y="1110035"/>
            <a:ext cx="9108504" cy="1094829"/>
          </a:xfrm>
          <a:solidFill>
            <a:schemeClr val="accent3">
              <a:lumMod val="20000"/>
              <a:lumOff val="80000"/>
            </a:schemeClr>
          </a:solidFill>
        </p:spPr>
        <p:txBody>
          <a:bodyPr>
            <a:normAutofit/>
          </a:bodyPr>
          <a:lstStyle/>
          <a:p>
            <a:pPr marL="0" indent="0">
              <a:buNone/>
              <a:defRPr/>
            </a:pPr>
            <a:r>
              <a:rPr lang="en-US" altLang="zh-CN" dirty="0"/>
              <a:t>2.</a:t>
            </a:r>
            <a:r>
              <a:rPr lang="zh-CN" altLang="en-US" dirty="0"/>
              <a:t>某项目投资</a:t>
            </a:r>
            <a:r>
              <a:rPr lang="en-US" altLang="zh-CN" dirty="0"/>
              <a:t>110</a:t>
            </a:r>
            <a:r>
              <a:rPr lang="zh-CN" altLang="en-US" dirty="0"/>
              <a:t>万，第一年、第二年和第三年的净现金流分别为</a:t>
            </a:r>
            <a:r>
              <a:rPr lang="en-US" altLang="zh-CN" dirty="0"/>
              <a:t>70</a:t>
            </a:r>
            <a:r>
              <a:rPr lang="zh-CN" altLang="en-US" dirty="0"/>
              <a:t>、</a:t>
            </a:r>
            <a:r>
              <a:rPr lang="en-US" altLang="zh-CN" dirty="0"/>
              <a:t>100</a:t>
            </a:r>
            <a:r>
              <a:rPr lang="zh-CN" altLang="en-US" dirty="0"/>
              <a:t>、</a:t>
            </a:r>
            <a:r>
              <a:rPr lang="en-US" altLang="zh-CN" dirty="0"/>
              <a:t>150</a:t>
            </a:r>
            <a:r>
              <a:rPr lang="zh-CN" altLang="en-US" dirty="0"/>
              <a:t>，投资收益率</a:t>
            </a:r>
            <a:r>
              <a:rPr lang="en-US" altLang="zh-CN" i="1" dirty="0" err="1"/>
              <a:t>i</a:t>
            </a:r>
            <a:r>
              <a:rPr lang="en-US" altLang="zh-CN" dirty="0"/>
              <a:t>=10</a:t>
            </a:r>
            <a:r>
              <a:rPr lang="en-US" altLang="zh-CN" i="1" dirty="0"/>
              <a:t>%</a:t>
            </a:r>
            <a:r>
              <a:rPr lang="zh-CN" altLang="en-US" i="1" dirty="0"/>
              <a:t>，</a:t>
            </a:r>
            <a:r>
              <a:rPr lang="zh-CN" altLang="en-US" dirty="0"/>
              <a:t>求项目的净现值</a:t>
            </a:r>
            <a:r>
              <a:rPr lang="en-US" altLang="zh-CN" i="1" dirty="0"/>
              <a:t>NPV=</a:t>
            </a:r>
            <a:endParaRPr altLang="en-US" dirty="0"/>
          </a:p>
        </p:txBody>
      </p:sp>
      <p:sp>
        <p:nvSpPr>
          <p:cNvPr id="2150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150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B1DD3510-A83A-4EC9-9A11-25420A3CFFC0}" type="slidenum">
              <a:rPr altLang="zh-CN" sz="1500">
                <a:solidFill>
                  <a:srgbClr val="000000"/>
                </a:solidFill>
                <a:latin typeface="华文楷体" pitchFamily="2" charset="-122"/>
                <a:ea typeface="华文楷体" pitchFamily="2" charset="-122"/>
              </a:rPr>
              <a:pPr>
                <a:lnSpc>
                  <a:spcPct val="80000"/>
                </a:lnSpc>
              </a:pPr>
              <a:t>2</a:t>
            </a:fld>
            <a:endParaRPr lang="zh-CN" altLang="zh-CN" sz="1500">
              <a:solidFill>
                <a:srgbClr val="000000"/>
              </a:solidFill>
              <a:latin typeface="华文楷体" pitchFamily="2" charset="-122"/>
              <a:ea typeface="华文楷体" pitchFamily="2" charset="-122"/>
            </a:endParaRPr>
          </a:p>
        </p:txBody>
      </p:sp>
      <p:graphicFrame>
        <p:nvGraphicFramePr>
          <p:cNvPr id="15" name="表格 14">
            <a:extLst>
              <a:ext uri="{FF2B5EF4-FFF2-40B4-BE49-F238E27FC236}">
                <a16:creationId xmlns:a16="http://schemas.microsoft.com/office/drawing/2014/main" id="{E774990E-C3A9-A7B7-8EF8-3CC2F77CB766}"/>
              </a:ext>
            </a:extLst>
          </p:cNvPr>
          <p:cNvGraphicFramePr>
            <a:graphicFrameLocks noGrp="1"/>
          </p:cNvGraphicFramePr>
          <p:nvPr>
            <p:extLst>
              <p:ext uri="{D42A27DB-BD31-4B8C-83A1-F6EECF244321}">
                <p14:modId xmlns:p14="http://schemas.microsoft.com/office/powerpoint/2010/main" val="2621946458"/>
              </p:ext>
            </p:extLst>
          </p:nvPr>
        </p:nvGraphicFramePr>
        <p:xfrm>
          <a:off x="192669" y="2298777"/>
          <a:ext cx="8291515" cy="568860"/>
        </p:xfrm>
        <a:graphic>
          <a:graphicData uri="http://schemas.openxmlformats.org/drawingml/2006/table">
            <a:tbl>
              <a:tblPr/>
              <a:tblGrid>
                <a:gridCol w="1658303">
                  <a:extLst>
                    <a:ext uri="{9D8B030D-6E8A-4147-A177-3AD203B41FA5}">
                      <a16:colId xmlns:a16="http://schemas.microsoft.com/office/drawing/2014/main" val="1540916313"/>
                    </a:ext>
                  </a:extLst>
                </a:gridCol>
                <a:gridCol w="1658303">
                  <a:extLst>
                    <a:ext uri="{9D8B030D-6E8A-4147-A177-3AD203B41FA5}">
                      <a16:colId xmlns:a16="http://schemas.microsoft.com/office/drawing/2014/main" val="3804701685"/>
                    </a:ext>
                  </a:extLst>
                </a:gridCol>
                <a:gridCol w="1658303">
                  <a:extLst>
                    <a:ext uri="{9D8B030D-6E8A-4147-A177-3AD203B41FA5}">
                      <a16:colId xmlns:a16="http://schemas.microsoft.com/office/drawing/2014/main" val="754306088"/>
                    </a:ext>
                  </a:extLst>
                </a:gridCol>
                <a:gridCol w="1658303">
                  <a:extLst>
                    <a:ext uri="{9D8B030D-6E8A-4147-A177-3AD203B41FA5}">
                      <a16:colId xmlns:a16="http://schemas.microsoft.com/office/drawing/2014/main" val="240542627"/>
                    </a:ext>
                  </a:extLst>
                </a:gridCol>
                <a:gridCol w="1658303">
                  <a:extLst>
                    <a:ext uri="{9D8B030D-6E8A-4147-A177-3AD203B41FA5}">
                      <a16:colId xmlns:a16="http://schemas.microsoft.com/office/drawing/2014/main" val="1031776539"/>
                    </a:ext>
                  </a:extLst>
                </a:gridCol>
              </a:tblGrid>
              <a:tr h="284280">
                <a:tc>
                  <a:txBody>
                    <a:bodyPr/>
                    <a:lstStyle/>
                    <a:p>
                      <a:r>
                        <a:rPr lang="zh-CN" altLang="en-US" sz="1400">
                          <a:effectLst/>
                          <a:latin typeface="宋体" panose="02010600030101010101" pitchFamily="2" charset="-122"/>
                          <a:ea typeface="宋体" panose="02010600030101010101" pitchFamily="2" charset="-122"/>
                        </a:rPr>
                        <a:t>年份</a:t>
                      </a:r>
                      <a:endParaRPr lang="zh-CN" altLang="en-US" sz="1400">
                        <a:effectLst/>
                      </a:endParaRPr>
                    </a:p>
                  </a:txBody>
                  <a:tcPr marL="51822" marR="51822" marT="35535" marB="3553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altLang="zh-CN" sz="1400">
                          <a:effectLst/>
                        </a:rPr>
                        <a:t>0</a:t>
                      </a:r>
                    </a:p>
                  </a:txBody>
                  <a:tcPr marL="51822" marR="51822" marT="35535" marB="3553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altLang="zh-CN" sz="1400">
                          <a:effectLst/>
                        </a:rPr>
                        <a:t>1</a:t>
                      </a:r>
                    </a:p>
                  </a:txBody>
                  <a:tcPr marL="51822" marR="51822" marT="35535" marB="3553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altLang="zh-CN" sz="1400">
                          <a:effectLst/>
                        </a:rPr>
                        <a:t>2</a:t>
                      </a:r>
                    </a:p>
                  </a:txBody>
                  <a:tcPr marL="51822" marR="51822" marT="35535" marB="3553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altLang="zh-CN" sz="1400">
                          <a:effectLst/>
                        </a:rPr>
                        <a:t>3</a:t>
                      </a:r>
                    </a:p>
                  </a:txBody>
                  <a:tcPr marL="51822" marR="51822" marT="35535" marB="3553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13525871"/>
                  </a:ext>
                </a:extLst>
              </a:tr>
              <a:tr h="284280">
                <a:tc>
                  <a:txBody>
                    <a:bodyPr/>
                    <a:lstStyle/>
                    <a:p>
                      <a:r>
                        <a:rPr lang="zh-CN" altLang="en-US" sz="1400">
                          <a:effectLst/>
                          <a:latin typeface="宋体" panose="02010600030101010101" pitchFamily="2" charset="-122"/>
                          <a:ea typeface="宋体" panose="02010600030101010101" pitchFamily="2" charset="-122"/>
                        </a:rPr>
                        <a:t>净现金流量</a:t>
                      </a:r>
                      <a:endParaRPr lang="zh-CN" altLang="en-US" sz="1400">
                        <a:effectLst/>
                      </a:endParaRPr>
                    </a:p>
                  </a:txBody>
                  <a:tcPr marL="51822" marR="51822" marT="35535" marB="3553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altLang="zh-CN" sz="1400" dirty="0">
                          <a:effectLst/>
                        </a:rPr>
                        <a:t>-110</a:t>
                      </a:r>
                    </a:p>
                  </a:txBody>
                  <a:tcPr marL="51822" marR="51822" marT="35535" marB="3553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altLang="zh-CN" sz="1400">
                          <a:effectLst/>
                        </a:rPr>
                        <a:t>70</a:t>
                      </a:r>
                    </a:p>
                  </a:txBody>
                  <a:tcPr marL="51822" marR="51822" marT="35535" marB="3553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altLang="zh-CN" sz="1400">
                          <a:effectLst/>
                        </a:rPr>
                        <a:t>100</a:t>
                      </a:r>
                    </a:p>
                  </a:txBody>
                  <a:tcPr marL="51822" marR="51822" marT="35535" marB="3553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altLang="zh-CN" sz="1400" dirty="0">
                          <a:effectLst/>
                        </a:rPr>
                        <a:t>150</a:t>
                      </a:r>
                    </a:p>
                  </a:txBody>
                  <a:tcPr marL="51822" marR="51822" marT="35535" marB="3553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71194600"/>
                  </a:ext>
                </a:extLst>
              </a:tr>
            </a:tbl>
          </a:graphicData>
        </a:graphic>
      </p:graphicFrame>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BD1329F-82D7-604A-7288-42B99C188400}"/>
                  </a:ext>
                </a:extLst>
              </p:cNvPr>
              <p:cNvSpPr txBox="1"/>
              <p:nvPr/>
            </p:nvSpPr>
            <p:spPr>
              <a:xfrm>
                <a:off x="1216224" y="4341442"/>
                <a:ext cx="7056784" cy="431721"/>
              </a:xfrm>
              <a:prstGeom prst="rect">
                <a:avLst/>
              </a:prstGeom>
              <a:noFill/>
            </p:spPr>
            <p:txBody>
              <a:bodyPr wrap="square" lIns="0" tIns="0" rIns="0" bIns="0" rtlCol="0">
                <a:spAutoFit/>
              </a:bodyPr>
              <a:lstStyle/>
              <a:p>
                <a:pPr>
                  <a:lnSpc>
                    <a:spcPct val="130000"/>
                  </a:lnSpc>
                </a:pPr>
                <a:r>
                  <a:rPr lang="en-US" altLang="zh-CN" sz="2400" i="1" dirty="0">
                    <a:solidFill>
                      <a:schemeClr val="tx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NPV</a:t>
                </a:r>
                <a:r>
                  <a:rPr lang="en-US" altLang="zh-CN" sz="2400" dirty="0">
                    <a:solidFill>
                      <a:schemeClr val="tx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400" i="1" dirty="0">
                        <a:solidFill>
                          <a:schemeClr val="tx1">
                            <a:lumMod val="50000"/>
                          </a:schemeClr>
                        </a:solidFill>
                        <a:latin typeface="Cambria Math" panose="02040503050406030204" pitchFamily="18" charset="0"/>
                        <a:ea typeface="微软雅黑" panose="020B0503020204020204" pitchFamily="34" charset="-122"/>
                      </a:rPr>
                      <m:t>−</m:t>
                    </m:r>
                  </m:oMath>
                </a14:m>
                <a:r>
                  <a:rPr lang="en-US" altLang="zh-CN" sz="2400" dirty="0">
                    <a:solidFill>
                      <a:schemeClr val="tx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100+70/(1+0.1)+100/</a:t>
                </a:r>
                <a14:m>
                  <m:oMath xmlns:m="http://schemas.openxmlformats.org/officeDocument/2006/math">
                    <m:r>
                      <a:rPr lang="en-US" altLang="zh-CN" sz="2400" b="0" i="0" smtClean="0">
                        <a:solidFill>
                          <a:schemeClr val="tx1">
                            <a:lumMod val="50000"/>
                          </a:schemeClr>
                        </a:solidFill>
                        <a:latin typeface="Cambria Math" panose="02040503050406030204" pitchFamily="18" charset="0"/>
                        <a:ea typeface="微软雅黑" panose="020B0503020204020204" pitchFamily="34" charset="-122"/>
                      </a:rPr>
                      <m:t>(</m:t>
                    </m:r>
                    <m:sSup>
                      <m:sSupPr>
                        <m:ctrlPr>
                          <a:rPr lang="en-US" altLang="zh-CN" sz="2400" i="1" smtClean="0">
                            <a:solidFill>
                              <a:schemeClr val="tx1">
                                <a:lumMod val="50000"/>
                              </a:schemeClr>
                            </a:solidFill>
                            <a:latin typeface="Cambria Math" panose="02040503050406030204" pitchFamily="18" charset="0"/>
                            <a:ea typeface="微软雅黑" panose="020B0503020204020204" pitchFamily="34" charset="-122"/>
                          </a:rPr>
                        </m:ctrlPr>
                      </m:sSupPr>
                      <m:e>
                        <m:r>
                          <a:rPr lang="en-US" altLang="zh-CN" sz="2400" b="0" i="1" smtClean="0">
                            <a:solidFill>
                              <a:schemeClr val="tx1">
                                <a:lumMod val="50000"/>
                              </a:schemeClr>
                            </a:solidFill>
                            <a:latin typeface="Cambria Math" panose="02040503050406030204" pitchFamily="18" charset="0"/>
                            <a:ea typeface="微软雅黑" panose="020B0503020204020204" pitchFamily="34" charset="-122"/>
                          </a:rPr>
                          <m:t>1+0.1)</m:t>
                        </m:r>
                      </m:e>
                      <m:sup>
                        <m:r>
                          <a:rPr lang="en-US" altLang="zh-CN" sz="2400" b="0" i="1" smtClean="0">
                            <a:solidFill>
                              <a:schemeClr val="tx1">
                                <a:lumMod val="50000"/>
                              </a:schemeClr>
                            </a:solidFill>
                            <a:latin typeface="Cambria Math" panose="02040503050406030204" pitchFamily="18" charset="0"/>
                            <a:ea typeface="微软雅黑" panose="020B0503020204020204" pitchFamily="34" charset="-122"/>
                          </a:rPr>
                          <m:t>2</m:t>
                        </m:r>
                      </m:sup>
                    </m:sSup>
                  </m:oMath>
                </a14:m>
                <a:r>
                  <a:rPr lang="en-US" altLang="zh-CN" sz="2400" dirty="0">
                    <a:solidFill>
                      <a:schemeClr val="tx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+ 150/</a:t>
                </a:r>
                <a14:m>
                  <m:oMath xmlns:m="http://schemas.openxmlformats.org/officeDocument/2006/math">
                    <m:r>
                      <a:rPr lang="en-US" altLang="zh-CN" sz="2400">
                        <a:solidFill>
                          <a:schemeClr val="tx1">
                            <a:lumMod val="50000"/>
                          </a:schemeClr>
                        </a:solidFill>
                        <a:latin typeface="Cambria Math" panose="02040503050406030204" pitchFamily="18" charset="0"/>
                        <a:ea typeface="微软雅黑" panose="020B0503020204020204" pitchFamily="34" charset="-122"/>
                      </a:rPr>
                      <m:t>(</m:t>
                    </m:r>
                    <m:sSup>
                      <m:sSupPr>
                        <m:ctrlPr>
                          <a:rPr lang="en-US" altLang="zh-CN" sz="2400" i="1">
                            <a:solidFill>
                              <a:schemeClr val="tx1">
                                <a:lumMod val="50000"/>
                              </a:schemeClr>
                            </a:solidFill>
                            <a:latin typeface="Cambria Math" panose="02040503050406030204" pitchFamily="18" charset="0"/>
                            <a:ea typeface="微软雅黑" panose="020B0503020204020204" pitchFamily="34" charset="-122"/>
                          </a:rPr>
                        </m:ctrlPr>
                      </m:sSupPr>
                      <m:e>
                        <m:r>
                          <a:rPr lang="en-US" altLang="zh-CN" sz="2400" i="1">
                            <a:solidFill>
                              <a:schemeClr val="tx1">
                                <a:lumMod val="50000"/>
                              </a:schemeClr>
                            </a:solidFill>
                            <a:latin typeface="Cambria Math" panose="02040503050406030204" pitchFamily="18" charset="0"/>
                            <a:ea typeface="微软雅黑" panose="020B0503020204020204" pitchFamily="34" charset="-122"/>
                          </a:rPr>
                          <m:t>1+0.1)</m:t>
                        </m:r>
                      </m:e>
                      <m:sup>
                        <m:r>
                          <a:rPr lang="en-US" altLang="zh-CN" sz="2400" b="0" i="1" smtClean="0">
                            <a:solidFill>
                              <a:schemeClr val="tx1">
                                <a:lumMod val="50000"/>
                              </a:schemeClr>
                            </a:solidFill>
                            <a:latin typeface="Cambria Math" panose="02040503050406030204" pitchFamily="18" charset="0"/>
                            <a:ea typeface="微软雅黑" panose="020B0503020204020204" pitchFamily="34" charset="-122"/>
                          </a:rPr>
                          <m:t>3</m:t>
                        </m:r>
                      </m:sup>
                    </m:sSup>
                  </m:oMath>
                </a14:m>
                <a:endParaRPr lang="zh-CN" altLang="en-US" sz="2400" dirty="0">
                  <a:solidFill>
                    <a:schemeClr val="tx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ABD1329F-82D7-604A-7288-42B99C188400}"/>
                  </a:ext>
                </a:extLst>
              </p:cNvPr>
              <p:cNvSpPr txBox="1">
                <a:spLocks noRot="1" noChangeAspect="1" noMove="1" noResize="1" noEditPoints="1" noAdjustHandles="1" noChangeArrowheads="1" noChangeShapeType="1" noTextEdit="1"/>
              </p:cNvSpPr>
              <p:nvPr/>
            </p:nvSpPr>
            <p:spPr>
              <a:xfrm>
                <a:off x="1216224" y="4341442"/>
                <a:ext cx="7056784" cy="431721"/>
              </a:xfrm>
              <a:prstGeom prst="rect">
                <a:avLst/>
              </a:prstGeom>
              <a:blipFill>
                <a:blip r:embed="rId2"/>
                <a:stretch>
                  <a:fillRect l="-2679" t="-5634" b="-43662"/>
                </a:stretch>
              </a:blipFill>
            </p:spPr>
            <p:txBody>
              <a:bodyPr/>
              <a:lstStyle/>
              <a:p>
                <a:r>
                  <a:rPr lang="zh-CN" altLang="en-US">
                    <a:noFill/>
                  </a:rPr>
                  <a:t> </a:t>
                </a:r>
              </a:p>
            </p:txBody>
          </p:sp>
        </mc:Fallback>
      </mc:AlternateContent>
      <p:grpSp>
        <p:nvGrpSpPr>
          <p:cNvPr id="18" name="Group 6">
            <a:extLst>
              <a:ext uri="{FF2B5EF4-FFF2-40B4-BE49-F238E27FC236}">
                <a16:creationId xmlns:a16="http://schemas.microsoft.com/office/drawing/2014/main" id="{6823A2E2-7C3F-D59C-0580-B7C7F205787E}"/>
              </a:ext>
            </a:extLst>
          </p:cNvPr>
          <p:cNvGrpSpPr>
            <a:grpSpLocks/>
          </p:cNvGrpSpPr>
          <p:nvPr/>
        </p:nvGrpSpPr>
        <p:grpSpPr bwMode="auto">
          <a:xfrm>
            <a:off x="1216224" y="3016487"/>
            <a:ext cx="3848100" cy="987425"/>
            <a:chOff x="1447" y="1071"/>
            <a:chExt cx="2219" cy="546"/>
          </a:xfrm>
        </p:grpSpPr>
        <p:sp>
          <p:nvSpPr>
            <p:cNvPr id="19" name="Rectangle 7">
              <a:extLst>
                <a:ext uri="{FF2B5EF4-FFF2-40B4-BE49-F238E27FC236}">
                  <a16:creationId xmlns:a16="http://schemas.microsoft.com/office/drawing/2014/main" id="{208860BA-75D7-35AF-1705-C66D5B3C7508}"/>
                </a:ext>
              </a:extLst>
            </p:cNvPr>
            <p:cNvSpPr>
              <a:spLocks noChangeArrowheads="1"/>
            </p:cNvSpPr>
            <p:nvPr/>
          </p:nvSpPr>
          <p:spPr bwMode="auto">
            <a:xfrm>
              <a:off x="1447" y="1200"/>
              <a:ext cx="72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i="1" dirty="0">
                  <a:solidFill>
                    <a:srgbClr val="330033"/>
                  </a:solidFill>
                  <a:latin typeface="Times New Roman" panose="02020603050405020304" pitchFamily="18" charset="0"/>
                </a:rPr>
                <a:t>NPV</a:t>
              </a:r>
              <a:r>
                <a:rPr kumimoji="1" lang="en-US" altLang="zh-CN" dirty="0">
                  <a:solidFill>
                    <a:srgbClr val="330033"/>
                  </a:solidFill>
                  <a:latin typeface="Times New Roman" panose="02020603050405020304" pitchFamily="18" charset="0"/>
                </a:rPr>
                <a:t>(</a:t>
              </a:r>
              <a:r>
                <a:rPr kumimoji="1" lang="en-US" altLang="zh-CN" i="1" dirty="0" err="1">
                  <a:solidFill>
                    <a:srgbClr val="330033"/>
                  </a:solidFill>
                  <a:latin typeface="Times New Roman" panose="02020603050405020304" pitchFamily="18" charset="0"/>
                </a:rPr>
                <a:t>i</a:t>
              </a:r>
              <a:r>
                <a:rPr kumimoji="1" lang="en-US" altLang="zh-CN" baseline="-25000" dirty="0">
                  <a:solidFill>
                    <a:srgbClr val="330033"/>
                  </a:solidFill>
                  <a:latin typeface="Times New Roman" panose="02020603050405020304" pitchFamily="18" charset="0"/>
                </a:rPr>
                <a:t> </a:t>
              </a:r>
              <a:r>
                <a:rPr kumimoji="1" lang="en-US" altLang="zh-CN" dirty="0">
                  <a:solidFill>
                    <a:srgbClr val="330033"/>
                  </a:solidFill>
                  <a:latin typeface="Times New Roman" panose="02020603050405020304" pitchFamily="18" charset="0"/>
                </a:rPr>
                <a:t>)</a:t>
              </a:r>
            </a:p>
          </p:txBody>
        </p:sp>
        <p:sp>
          <p:nvSpPr>
            <p:cNvPr id="20" name="Rectangle 8">
              <a:extLst>
                <a:ext uri="{FF2B5EF4-FFF2-40B4-BE49-F238E27FC236}">
                  <a16:creationId xmlns:a16="http://schemas.microsoft.com/office/drawing/2014/main" id="{9E2965C6-F4A3-294B-C314-3E3C2785E577}"/>
                </a:ext>
              </a:extLst>
            </p:cNvPr>
            <p:cNvSpPr>
              <a:spLocks noChangeArrowheads="1"/>
            </p:cNvSpPr>
            <p:nvPr/>
          </p:nvSpPr>
          <p:spPr bwMode="auto">
            <a:xfrm>
              <a:off x="2124" y="1200"/>
              <a:ext cx="24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i="1">
                  <a:solidFill>
                    <a:srgbClr val="330033"/>
                  </a:solidFill>
                  <a:latin typeface="Times New Roman" panose="02020603050405020304" pitchFamily="18" charset="0"/>
                </a:rPr>
                <a:t>=</a:t>
              </a:r>
            </a:p>
          </p:txBody>
        </p:sp>
        <p:sp>
          <p:nvSpPr>
            <p:cNvPr id="21" name="Rectangle 9">
              <a:extLst>
                <a:ext uri="{FF2B5EF4-FFF2-40B4-BE49-F238E27FC236}">
                  <a16:creationId xmlns:a16="http://schemas.microsoft.com/office/drawing/2014/main" id="{CC00EDF3-BAB9-FB02-3787-D3F701CA1927}"/>
                </a:ext>
              </a:extLst>
            </p:cNvPr>
            <p:cNvSpPr>
              <a:spLocks noChangeArrowheads="1"/>
            </p:cNvSpPr>
            <p:nvPr/>
          </p:nvSpPr>
          <p:spPr bwMode="auto">
            <a:xfrm>
              <a:off x="2364" y="1200"/>
              <a:ext cx="253"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a:solidFill>
                    <a:srgbClr val="330033"/>
                  </a:solidFill>
                  <a:latin typeface="Times New Roman" panose="02020603050405020304" pitchFamily="18" charset="0"/>
                  <a:sym typeface="Symbol" panose="05050102010706020507" pitchFamily="18" charset="2"/>
                </a:rPr>
                <a:t></a:t>
              </a:r>
            </a:p>
          </p:txBody>
        </p:sp>
        <p:sp>
          <p:nvSpPr>
            <p:cNvPr id="22" name="Text Box 10">
              <a:extLst>
                <a:ext uri="{FF2B5EF4-FFF2-40B4-BE49-F238E27FC236}">
                  <a16:creationId xmlns:a16="http://schemas.microsoft.com/office/drawing/2014/main" id="{EA222F6B-B43A-3195-DDD9-F3467F88DAAC}"/>
                </a:ext>
              </a:extLst>
            </p:cNvPr>
            <p:cNvSpPr txBox="1">
              <a:spLocks noChangeArrowheads="1"/>
            </p:cNvSpPr>
            <p:nvPr/>
          </p:nvSpPr>
          <p:spPr bwMode="auto">
            <a:xfrm>
              <a:off x="2408" y="1071"/>
              <a:ext cx="176"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i="1" baseline="-10000">
                  <a:solidFill>
                    <a:srgbClr val="000000"/>
                  </a:solidFill>
                  <a:latin typeface="Times New Roman" panose="02020603050405020304" pitchFamily="18" charset="0"/>
                </a:rPr>
                <a:t>n</a:t>
              </a:r>
            </a:p>
          </p:txBody>
        </p:sp>
        <p:sp>
          <p:nvSpPr>
            <p:cNvPr id="23" name="Text Box 11">
              <a:extLst>
                <a:ext uri="{FF2B5EF4-FFF2-40B4-BE49-F238E27FC236}">
                  <a16:creationId xmlns:a16="http://schemas.microsoft.com/office/drawing/2014/main" id="{90F8E4F8-8397-C63A-F83F-A4C7C773E8FF}"/>
                </a:ext>
              </a:extLst>
            </p:cNvPr>
            <p:cNvSpPr txBox="1">
              <a:spLocks noChangeArrowheads="1"/>
            </p:cNvSpPr>
            <p:nvPr/>
          </p:nvSpPr>
          <p:spPr bwMode="auto">
            <a:xfrm>
              <a:off x="2304" y="1407"/>
              <a:ext cx="384"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i="1" baseline="-10000">
                  <a:solidFill>
                    <a:srgbClr val="000000"/>
                  </a:solidFill>
                  <a:latin typeface="Times New Roman" panose="02020603050405020304" pitchFamily="18" charset="0"/>
                </a:rPr>
                <a:t>t</a:t>
              </a:r>
              <a:r>
                <a:rPr kumimoji="1" lang="en-US" altLang="zh-CN" baseline="-10000">
                  <a:solidFill>
                    <a:srgbClr val="000000"/>
                  </a:solidFill>
                </a:rPr>
                <a:t>=0</a:t>
              </a:r>
            </a:p>
          </p:txBody>
        </p:sp>
        <p:sp>
          <p:nvSpPr>
            <p:cNvPr id="24" name="Rectangle 12">
              <a:extLst>
                <a:ext uri="{FF2B5EF4-FFF2-40B4-BE49-F238E27FC236}">
                  <a16:creationId xmlns:a16="http://schemas.microsoft.com/office/drawing/2014/main" id="{196131EA-8482-ACB2-2D20-AE0399B0CCA2}"/>
                </a:ext>
              </a:extLst>
            </p:cNvPr>
            <p:cNvSpPr>
              <a:spLocks noChangeArrowheads="1"/>
            </p:cNvSpPr>
            <p:nvPr/>
          </p:nvSpPr>
          <p:spPr bwMode="auto">
            <a:xfrm>
              <a:off x="2592" y="1200"/>
              <a:ext cx="2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i="1">
                  <a:solidFill>
                    <a:srgbClr val="330033"/>
                  </a:solidFill>
                  <a:latin typeface="Times New Roman" panose="02020603050405020304" pitchFamily="18" charset="0"/>
                  <a:sym typeface="Symbol" panose="05050102010706020507" pitchFamily="18" charset="2"/>
                </a:rPr>
                <a:t>F</a:t>
              </a:r>
              <a:r>
                <a:rPr kumimoji="1" lang="en-US" altLang="zh-CN" i="1" baseline="-25000">
                  <a:solidFill>
                    <a:srgbClr val="330033"/>
                  </a:solidFill>
                  <a:latin typeface="Times New Roman" panose="02020603050405020304" pitchFamily="18" charset="0"/>
                  <a:sym typeface="Symbol" panose="05050102010706020507" pitchFamily="18" charset="2"/>
                </a:rPr>
                <a:t>t</a:t>
              </a:r>
            </a:p>
          </p:txBody>
        </p:sp>
        <p:sp>
          <p:nvSpPr>
            <p:cNvPr id="25" name="Rectangle 13">
              <a:extLst>
                <a:ext uri="{FF2B5EF4-FFF2-40B4-BE49-F238E27FC236}">
                  <a16:creationId xmlns:a16="http://schemas.microsoft.com/office/drawing/2014/main" id="{67E5D280-9968-A042-9428-49459275F2FD}"/>
                </a:ext>
              </a:extLst>
            </p:cNvPr>
            <p:cNvSpPr>
              <a:spLocks noChangeArrowheads="1"/>
            </p:cNvSpPr>
            <p:nvPr/>
          </p:nvSpPr>
          <p:spPr bwMode="auto">
            <a:xfrm>
              <a:off x="2767" y="1200"/>
              <a:ext cx="89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buClr>
                  <a:srgbClr val="FF0000"/>
                </a:buClr>
                <a:buSzPct val="85000"/>
                <a:buFont typeface="Wingdings" panose="05000000000000000000" pitchFamily="2" charset="2"/>
                <a:buNone/>
              </a:pPr>
              <a:r>
                <a:rPr kumimoji="1" lang="zh-CN" altLang="en-US">
                  <a:solidFill>
                    <a:srgbClr val="330033"/>
                  </a:solidFill>
                  <a:latin typeface="Times New Roman" panose="02020603050405020304" pitchFamily="18" charset="0"/>
                </a:rPr>
                <a:t>（</a:t>
              </a:r>
              <a:r>
                <a:rPr kumimoji="1" lang="en-US" altLang="zh-CN">
                  <a:solidFill>
                    <a:srgbClr val="330033"/>
                  </a:solidFill>
                  <a:latin typeface="Times New Roman" panose="02020603050405020304" pitchFamily="18" charset="0"/>
                </a:rPr>
                <a:t>1</a:t>
              </a:r>
              <a:r>
                <a:rPr kumimoji="1" lang="en-US" altLang="zh-CN" i="1">
                  <a:solidFill>
                    <a:srgbClr val="330033"/>
                  </a:solidFill>
                  <a:latin typeface="Times New Roman" panose="02020603050405020304" pitchFamily="18" charset="0"/>
                </a:rPr>
                <a:t>+i</a:t>
              </a:r>
              <a:r>
                <a:rPr kumimoji="1" lang="zh-CN" altLang="en-US">
                  <a:solidFill>
                    <a:srgbClr val="330033"/>
                  </a:solidFill>
                  <a:latin typeface="Times New Roman" panose="02020603050405020304" pitchFamily="18" charset="0"/>
                </a:rPr>
                <a:t>）</a:t>
              </a:r>
              <a:r>
                <a:rPr kumimoji="1" lang="en-US" altLang="zh-CN" i="1" baseline="50000">
                  <a:solidFill>
                    <a:srgbClr val="330033"/>
                  </a:solidFill>
                  <a:latin typeface="Times New Roman" panose="02020603050405020304" pitchFamily="18" charset="0"/>
                </a:rPr>
                <a:t>-t</a:t>
              </a:r>
            </a:p>
          </p:txBody>
        </p:sp>
      </p:grpSp>
    </p:spTree>
    <p:extLst>
      <p:ext uri="{BB962C8B-B14F-4D97-AF65-F5344CB8AC3E}">
        <p14:creationId xmlns:p14="http://schemas.microsoft.com/office/powerpoint/2010/main" val="2938734580"/>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noChangeArrowheads="1"/>
          </p:cNvSpPr>
          <p:nvPr>
            <p:ph type="title"/>
          </p:nvPr>
        </p:nvSpPr>
        <p:spPr>
          <a:xfrm>
            <a:off x="419100" y="740834"/>
            <a:ext cx="8291513" cy="700617"/>
          </a:xfrm>
        </p:spPr>
        <p:txBody>
          <a:bodyPr/>
          <a:lstStyle/>
          <a:p>
            <a:r>
              <a:rPr lang="zh-CN" altLang="en-US"/>
              <a:t>二、</a:t>
            </a:r>
            <a:r>
              <a:rPr lang="zh-CN" altLang="zh-CN"/>
              <a:t>项目活动排序的方法</a:t>
            </a:r>
            <a:endParaRPr lang="zh-CN" altLang="en-US"/>
          </a:p>
        </p:txBody>
      </p:sp>
      <p:sp>
        <p:nvSpPr>
          <p:cNvPr id="26627" name="内容占位符 2"/>
          <p:cNvSpPr>
            <a:spLocks noGrp="1"/>
          </p:cNvSpPr>
          <p:nvPr>
            <p:ph idx="1"/>
          </p:nvPr>
        </p:nvSpPr>
        <p:spPr>
          <a:xfrm>
            <a:off x="1187450" y="1509184"/>
            <a:ext cx="7512050" cy="4800600"/>
          </a:xfrm>
          <a:solidFill>
            <a:schemeClr val="accent3">
              <a:lumMod val="20000"/>
              <a:lumOff val="80000"/>
            </a:schemeClr>
          </a:solidFill>
        </p:spPr>
        <p:txBody>
          <a:bodyPr>
            <a:normAutofit/>
          </a:bodyPr>
          <a:lstStyle/>
          <a:p>
            <a:pPr>
              <a:defRPr/>
            </a:pPr>
            <a:r>
              <a:rPr altLang="en-US" b="1" dirty="0"/>
              <a:t>顺序图法</a:t>
            </a:r>
          </a:p>
          <a:p>
            <a:pPr marL="0" indent="457200">
              <a:buFont typeface="Wingdings 2" pitchFamily="18" charset="2"/>
              <a:buNone/>
              <a:defRPr/>
            </a:pPr>
            <a:r>
              <a:rPr dirty="0"/>
              <a:t>又称</a:t>
            </a:r>
            <a:r>
              <a:rPr lang="zh-CN" altLang="en-US" dirty="0"/>
              <a:t>单代号法、</a:t>
            </a:r>
            <a:r>
              <a:rPr dirty="0"/>
              <a:t>活动节点表示法</a:t>
            </a:r>
            <a:r>
              <a:rPr altLang="en-US" dirty="0"/>
              <a:t>，</a:t>
            </a:r>
            <a:r>
              <a:rPr dirty="0"/>
              <a:t>是创建进度模型的一种技术，用节点表示活动，用一种或多种逻辑关系连接活动，以显示活动的实施顺序。</a:t>
            </a:r>
            <a:endParaRPr lang="en-US" dirty="0"/>
          </a:p>
          <a:p>
            <a:pPr>
              <a:defRPr/>
            </a:pPr>
            <a:r>
              <a:rPr altLang="en-US" b="1" dirty="0"/>
              <a:t>箭线图法</a:t>
            </a:r>
            <a:endParaRPr lang="en-US" b="1" dirty="0"/>
          </a:p>
          <a:p>
            <a:pPr marL="0" indent="457200">
              <a:buFont typeface="Wingdings 2" pitchFamily="18" charset="2"/>
              <a:buNone/>
              <a:defRPr/>
            </a:pPr>
            <a:r>
              <a:rPr dirty="0"/>
              <a:t>又称为双代号网络图法，它用箭线来代表活动，用节点表示活动之间的关系</a:t>
            </a:r>
            <a:r>
              <a:rPr altLang="en-US" dirty="0"/>
              <a:t>。</a:t>
            </a:r>
            <a:endParaRPr lang="en-US" dirty="0"/>
          </a:p>
          <a:p>
            <a:pPr>
              <a:defRPr/>
            </a:pPr>
            <a:r>
              <a:rPr b="1" dirty="0"/>
              <a:t>网络样板法</a:t>
            </a:r>
            <a:endParaRPr lang="en-US" b="1" dirty="0"/>
          </a:p>
          <a:p>
            <a:pPr marL="0" indent="457200">
              <a:buFont typeface="Wingdings 2" pitchFamily="18" charset="2"/>
              <a:buNone/>
              <a:defRPr/>
            </a:pPr>
            <a:r>
              <a:rPr altLang="en-US" dirty="0"/>
              <a:t>这是指使用标准网络图或者是子网络图，然后根据需要进行增删，最终得到具体项目网络图的方法。</a:t>
            </a:r>
          </a:p>
          <a:p>
            <a:pPr marL="0" indent="457200">
              <a:buFont typeface="Wingdings 2" pitchFamily="18" charset="2"/>
              <a:buNone/>
              <a:defRPr/>
            </a:pPr>
            <a:endParaRPr lang="en-US" dirty="0"/>
          </a:p>
        </p:txBody>
      </p:sp>
      <p:sp>
        <p:nvSpPr>
          <p:cNvPr id="2969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2970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620233F1-AC63-4945-8CBA-079313C0DC25}" type="slidenum">
              <a:rPr altLang="zh-CN" sz="1500">
                <a:solidFill>
                  <a:srgbClr val="000000"/>
                </a:solidFill>
                <a:latin typeface="华文楷体" pitchFamily="2" charset="-122"/>
                <a:ea typeface="华文楷体" pitchFamily="2" charset="-122"/>
              </a:rPr>
              <a:pPr>
                <a:lnSpc>
                  <a:spcPct val="80000"/>
                </a:lnSpc>
              </a:pPr>
              <a:t>20</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Rot="1" noChangeArrowheads="1"/>
          </p:cNvSpPr>
          <p:nvPr>
            <p:ph idx="1"/>
          </p:nvPr>
        </p:nvSpPr>
        <p:spPr>
          <a:xfrm>
            <a:off x="468314" y="740833"/>
            <a:ext cx="8066087" cy="1026584"/>
          </a:xfrm>
          <a:solidFill>
            <a:srgbClr val="FFCC99"/>
          </a:solidFill>
        </p:spPr>
        <p:txBody>
          <a:bodyPr>
            <a:normAutofit/>
          </a:bodyPr>
          <a:lstStyle/>
          <a:p>
            <a:pPr eaLnBrk="1" hangingPunct="1">
              <a:buFont typeface="Wingdings" panose="05000000000000000000" pitchFamily="2" charset="2"/>
              <a:buNone/>
              <a:defRPr/>
            </a:pPr>
            <a:r>
              <a:rPr lang="en-US" sz="2800" dirty="0">
                <a:solidFill>
                  <a:srgbClr val="657B3E"/>
                </a:solidFill>
              </a:rPr>
              <a:t>    </a:t>
            </a:r>
            <a:r>
              <a:rPr dirty="0"/>
              <a:t>顺序图法之中的关系包括：</a:t>
            </a:r>
            <a:r>
              <a:rPr lang="zh-CN" altLang="en-US" dirty="0"/>
              <a:t>完成到开始、完成到完成、开始到开始、开始到完成</a:t>
            </a:r>
            <a:endParaRPr dirty="0"/>
          </a:p>
        </p:txBody>
      </p:sp>
      <p:sp>
        <p:nvSpPr>
          <p:cNvPr id="30722"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0723"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1E23F110-88D1-41D7-8AA6-406E8173A97E}" type="slidenum">
              <a:rPr altLang="en-US" sz="1500">
                <a:solidFill>
                  <a:srgbClr val="000000"/>
                </a:solidFill>
                <a:latin typeface="华文楷体" pitchFamily="2" charset="-122"/>
                <a:ea typeface="华文楷体" pitchFamily="2" charset="-122"/>
              </a:rPr>
              <a:pPr>
                <a:lnSpc>
                  <a:spcPct val="80000"/>
                </a:lnSpc>
              </a:pPr>
              <a:t>21</a:t>
            </a:fld>
            <a:endParaRPr lang="zh-CN" altLang="en-US" sz="1500">
              <a:solidFill>
                <a:srgbClr val="000000"/>
              </a:solidFill>
              <a:latin typeface="华文楷体" pitchFamily="2" charset="-122"/>
              <a:ea typeface="华文楷体" pitchFamily="2" charset="-122"/>
            </a:endParaRPr>
          </a:p>
        </p:txBody>
      </p:sp>
      <p:pic>
        <p:nvPicPr>
          <p:cNvPr id="98306" name="图片 65"/>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475655" y="1316765"/>
            <a:ext cx="6264696" cy="49925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ffectLst/>
            </a:endParaRPr>
          </a:p>
        </p:txBody>
      </p:sp>
      <p:sp>
        <p:nvSpPr>
          <p:cNvPr id="195587" name="Rectangle 3"/>
          <p:cNvSpPr>
            <a:spLocks noGrp="1" noChangeArrowheads="1"/>
          </p:cNvSpPr>
          <p:nvPr>
            <p:ph type="body" idx="1"/>
          </p:nvPr>
        </p:nvSpPr>
        <p:spPr>
          <a:xfrm>
            <a:off x="244376" y="1196752"/>
            <a:ext cx="8640960" cy="4997152"/>
          </a:xfrm>
        </p:spPr>
        <p:txBody>
          <a:bodyPr/>
          <a:lstStyle/>
          <a:p>
            <a:pPr>
              <a:lnSpc>
                <a:spcPct val="80000"/>
              </a:lnSpc>
            </a:pPr>
            <a:endParaRPr lang="zh-CN" altLang="en-US" sz="2400" dirty="0"/>
          </a:p>
          <a:p>
            <a:pPr>
              <a:lnSpc>
                <a:spcPct val="80000"/>
              </a:lnSpc>
            </a:pPr>
            <a:r>
              <a:rPr lang="zh-CN" altLang="en-US" sz="2400" dirty="0"/>
              <a:t>完成到开始（</a:t>
            </a:r>
            <a:r>
              <a:rPr lang="en-US" altLang="zh-CN" sz="2400" b="1" dirty="0"/>
              <a:t>FS</a:t>
            </a:r>
            <a:r>
              <a:rPr lang="zh-CN" altLang="en-US" sz="2400" dirty="0"/>
              <a:t>）。只有紧前活动完成，紧后活动才能开始的逻辑关系。例如，只有比赛（紧前活动）结束，颁奖典礼（紧后活动）才能开始。 </a:t>
            </a:r>
          </a:p>
          <a:p>
            <a:pPr>
              <a:lnSpc>
                <a:spcPct val="80000"/>
              </a:lnSpc>
            </a:pPr>
            <a:r>
              <a:rPr lang="zh-CN" altLang="en-US" sz="2400" dirty="0"/>
              <a:t>完成到完成（</a:t>
            </a:r>
            <a:r>
              <a:rPr lang="en-US" altLang="zh-CN" sz="2400" b="1" dirty="0"/>
              <a:t>FF</a:t>
            </a:r>
            <a:r>
              <a:rPr lang="zh-CN" altLang="en-US" sz="2400" dirty="0"/>
              <a:t>）。只有紧前活动完成，紧后活动才能完成的逻辑关系。例如，只有完成文件的编写（紧前活动），才能完成文件的编辑（紧后活动）。 </a:t>
            </a:r>
          </a:p>
          <a:p>
            <a:pPr>
              <a:lnSpc>
                <a:spcPct val="80000"/>
              </a:lnSpc>
            </a:pPr>
            <a:r>
              <a:rPr lang="zh-CN" altLang="en-US" sz="2400" dirty="0"/>
              <a:t>开始到开始（</a:t>
            </a:r>
            <a:r>
              <a:rPr lang="en-US" altLang="zh-CN" sz="2400" b="1" dirty="0"/>
              <a:t>SS</a:t>
            </a:r>
            <a:r>
              <a:rPr lang="zh-CN" altLang="en-US" sz="2400" dirty="0"/>
              <a:t>）。只有紧前活动开始，紧后活动才能开始的逻辑关系。例如，开始地基浇灌之后，才能开始混凝土的找平。 </a:t>
            </a:r>
          </a:p>
          <a:p>
            <a:pPr>
              <a:lnSpc>
                <a:spcPct val="80000"/>
              </a:lnSpc>
            </a:pPr>
            <a:r>
              <a:rPr lang="zh-CN" altLang="en-US" sz="2400" dirty="0"/>
              <a:t>开始到完成（</a:t>
            </a:r>
            <a:r>
              <a:rPr lang="en-US" altLang="zh-CN" sz="2400" b="1" dirty="0"/>
              <a:t>SF</a:t>
            </a:r>
            <a:r>
              <a:rPr lang="zh-CN" altLang="en-US" sz="2400" dirty="0"/>
              <a:t>）。只有紧前活动开始，紧后活动才能完成的逻辑关系。例如，只有等子女开始工作赚钱了，父母才结束资助。只有第二位保安人员开始值班（紧前活动），第一位保安人员才能结束值班（紧后活动）。 </a:t>
            </a:r>
            <a:endParaRPr lang="en-US" altLang="zh-CN" sz="2400" dirty="0"/>
          </a:p>
        </p:txBody>
      </p:sp>
      <p:pic>
        <p:nvPicPr>
          <p:cNvPr id="195588" name="Picture 21" descr="QQ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688" y="0"/>
            <a:ext cx="468312"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705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日期占位符 3"/>
          <p:cNvSpPr txBox="1">
            <a:spLocks noGrp="1"/>
          </p:cNvSpPr>
          <p:nvPr/>
        </p:nvSpPr>
        <p:spPr bwMode="auto">
          <a:xfrm>
            <a:off x="45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buFontTx/>
              <a:buNone/>
            </a:pPr>
            <a:fld id="{6D758CCD-5901-4CA0-A7B0-717F6BAA4330}" type="datetime1">
              <a:rPr lang="zh-CN" altLang="en-US" sz="1400" smtClean="0">
                <a:solidFill>
                  <a:srgbClr val="006699"/>
                </a:solidFill>
              </a:rPr>
              <a:pPr eaLnBrk="1" hangingPunct="1">
                <a:buFontTx/>
                <a:buNone/>
              </a:pPr>
              <a:t>2024/10/21</a:t>
            </a:fld>
            <a:endParaRPr lang="en-US" altLang="zh-CN" sz="1400">
              <a:solidFill>
                <a:srgbClr val="006699"/>
              </a:solidFill>
            </a:endParaRPr>
          </a:p>
        </p:txBody>
      </p:sp>
      <p:sp>
        <p:nvSpPr>
          <p:cNvPr id="190467" name="灯片编号占位符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r" eaLnBrk="1" hangingPunct="1">
              <a:buFontTx/>
              <a:buNone/>
            </a:pPr>
            <a:fld id="{59467608-F7DE-45E9-9B9F-E93FFFE715F0}" type="slidenum">
              <a:rPr lang="en-US" altLang="zh-CN" sz="1400" smtClean="0">
                <a:solidFill>
                  <a:srgbClr val="006699"/>
                </a:solidFill>
              </a:rPr>
              <a:pPr algn="r" eaLnBrk="1" hangingPunct="1">
                <a:buFontTx/>
                <a:buNone/>
              </a:pPr>
              <a:t>23</a:t>
            </a:fld>
            <a:endParaRPr lang="en-US" altLang="zh-CN" sz="1400">
              <a:solidFill>
                <a:srgbClr val="006699"/>
              </a:solidFill>
            </a:endParaRPr>
          </a:p>
        </p:txBody>
      </p:sp>
      <p:sp>
        <p:nvSpPr>
          <p:cNvPr id="82946" name="Rectangle 2"/>
          <p:cNvSpPr>
            <a:spLocks noGrp="1" noChangeArrowheads="1"/>
          </p:cNvSpPr>
          <p:nvPr>
            <p:ph type="title" idx="4294967295"/>
          </p:nvPr>
        </p:nvSpPr>
        <p:spPr>
          <a:xfrm>
            <a:off x="974651" y="129129"/>
            <a:ext cx="7378700" cy="1143000"/>
          </a:xfrm>
        </p:spPr>
        <p:txBody>
          <a:bodyPr anchor="ctr"/>
          <a:lstStyle/>
          <a:p>
            <a:pPr eaLnBrk="1" hangingPunct="1"/>
            <a:r>
              <a:rPr lang="zh-CN" altLang="en-US" dirty="0"/>
              <a:t>举例</a:t>
            </a:r>
          </a:p>
        </p:txBody>
      </p:sp>
      <p:sp>
        <p:nvSpPr>
          <p:cNvPr id="190469" name="Rectangle 3"/>
          <p:cNvSpPr>
            <a:spLocks noGrp="1" noChangeArrowheads="1"/>
          </p:cNvSpPr>
          <p:nvPr>
            <p:ph type="body" idx="4294967295"/>
          </p:nvPr>
        </p:nvSpPr>
        <p:spPr>
          <a:xfrm>
            <a:off x="611113" y="1412925"/>
            <a:ext cx="7958138" cy="1152525"/>
          </a:xfrm>
          <a:noFill/>
        </p:spPr>
        <p:txBody>
          <a:bodyPr/>
          <a:lstStyle/>
          <a:p>
            <a:pPr eaLnBrk="1" hangingPunct="1"/>
            <a:r>
              <a:rPr lang="zh-CN" altLang="en-US" sz="2400" dirty="0"/>
              <a:t>例如（</a:t>
            </a:r>
            <a:r>
              <a:rPr lang="en-US" altLang="zh-CN" sz="2400" dirty="0"/>
              <a:t>A</a:t>
            </a:r>
            <a:r>
              <a:rPr lang="zh-CN" altLang="en-US" sz="2400" dirty="0"/>
              <a:t>）混凝土浇注成型之后至少要养护</a:t>
            </a:r>
            <a:r>
              <a:rPr lang="en-US" altLang="zh-CN" sz="2400" dirty="0"/>
              <a:t>7</a:t>
            </a:r>
            <a:r>
              <a:rPr lang="zh-CN" altLang="en-US" sz="2400" dirty="0"/>
              <a:t>天才能（</a:t>
            </a:r>
            <a:r>
              <a:rPr lang="en-US" altLang="zh-CN" sz="2400" dirty="0"/>
              <a:t>B</a:t>
            </a:r>
            <a:r>
              <a:rPr lang="zh-CN" altLang="en-US" sz="2400" dirty="0"/>
              <a:t>）拆模，见左下图。通常将</a:t>
            </a:r>
            <a:r>
              <a:rPr lang="en-US" altLang="zh-CN" sz="2400" dirty="0"/>
              <a:t>A</a:t>
            </a:r>
            <a:r>
              <a:rPr lang="zh-CN" altLang="en-US" sz="2400" dirty="0"/>
              <a:t>成为</a:t>
            </a:r>
            <a:r>
              <a:rPr lang="en-US" altLang="zh-CN" sz="2400" dirty="0"/>
              <a:t>B</a:t>
            </a:r>
            <a:r>
              <a:rPr lang="zh-CN" altLang="en-US" sz="2400" dirty="0"/>
              <a:t>的紧前活动，</a:t>
            </a:r>
            <a:r>
              <a:rPr lang="en-US" altLang="zh-CN" sz="2400" dirty="0"/>
              <a:t>B</a:t>
            </a:r>
            <a:r>
              <a:rPr lang="zh-CN" altLang="en-US" sz="2400" dirty="0"/>
              <a:t>称为</a:t>
            </a:r>
            <a:r>
              <a:rPr lang="en-US" altLang="zh-CN" sz="2400" dirty="0"/>
              <a:t>A</a:t>
            </a:r>
            <a:r>
              <a:rPr lang="zh-CN" altLang="en-US" sz="2400" dirty="0"/>
              <a:t>的紧后活动。</a:t>
            </a:r>
          </a:p>
        </p:txBody>
      </p:sp>
      <p:sp>
        <p:nvSpPr>
          <p:cNvPr id="190470" name="Text Box 4"/>
          <p:cNvSpPr txBox="1">
            <a:spLocks noChangeArrowheads="1"/>
          </p:cNvSpPr>
          <p:nvPr/>
        </p:nvSpPr>
        <p:spPr bwMode="auto">
          <a:xfrm>
            <a:off x="854001" y="2992487"/>
            <a:ext cx="1143000" cy="10144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buFontTx/>
              <a:buNone/>
            </a:pPr>
            <a:r>
              <a:rPr kumimoji="1" lang="zh-CN" altLang="en-US" sz="2400">
                <a:solidFill>
                  <a:srgbClr val="006699"/>
                </a:solidFill>
                <a:latin typeface="Times New Roman" pitchFamily="18" charset="0"/>
              </a:rPr>
              <a:t>浇注</a:t>
            </a:r>
          </a:p>
          <a:p>
            <a:pPr algn="ctr" eaLnBrk="1" hangingPunct="1">
              <a:spcBef>
                <a:spcPct val="50000"/>
              </a:spcBef>
              <a:buFontTx/>
              <a:buNone/>
            </a:pPr>
            <a:r>
              <a:rPr kumimoji="1" lang="zh-CN" altLang="en-US" sz="2400">
                <a:solidFill>
                  <a:srgbClr val="006699"/>
                </a:solidFill>
                <a:latin typeface="Times New Roman" pitchFamily="18" charset="0"/>
              </a:rPr>
              <a:t>混凝土</a:t>
            </a:r>
          </a:p>
        </p:txBody>
      </p:sp>
      <p:sp>
        <p:nvSpPr>
          <p:cNvPr id="190471" name="Text Box 5"/>
          <p:cNvSpPr txBox="1">
            <a:spLocks noChangeArrowheads="1"/>
          </p:cNvSpPr>
          <p:nvPr/>
        </p:nvSpPr>
        <p:spPr bwMode="auto">
          <a:xfrm>
            <a:off x="2835201" y="3211562"/>
            <a:ext cx="1143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buFontTx/>
              <a:buNone/>
            </a:pPr>
            <a:r>
              <a:rPr kumimoji="1" lang="zh-CN" altLang="en-US" sz="2400">
                <a:solidFill>
                  <a:srgbClr val="006699"/>
                </a:solidFill>
                <a:latin typeface="Times New Roman" pitchFamily="18" charset="0"/>
              </a:rPr>
              <a:t>拆模</a:t>
            </a:r>
          </a:p>
        </p:txBody>
      </p:sp>
      <p:sp>
        <p:nvSpPr>
          <p:cNvPr id="190472" name="Text Box 6"/>
          <p:cNvSpPr txBox="1">
            <a:spLocks noChangeArrowheads="1"/>
          </p:cNvSpPr>
          <p:nvPr/>
        </p:nvSpPr>
        <p:spPr bwMode="auto">
          <a:xfrm>
            <a:off x="4892601" y="3135362"/>
            <a:ext cx="1143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buFontTx/>
              <a:buNone/>
            </a:pPr>
            <a:r>
              <a:rPr kumimoji="1" lang="en-US" altLang="zh-CN" sz="2400">
                <a:solidFill>
                  <a:srgbClr val="006699"/>
                </a:solidFill>
                <a:latin typeface="Times New Roman" pitchFamily="18" charset="0"/>
              </a:rPr>
              <a:t>A</a:t>
            </a:r>
          </a:p>
        </p:txBody>
      </p:sp>
      <p:sp>
        <p:nvSpPr>
          <p:cNvPr id="190473" name="Text Box 7"/>
          <p:cNvSpPr txBox="1">
            <a:spLocks noChangeArrowheads="1"/>
          </p:cNvSpPr>
          <p:nvPr/>
        </p:nvSpPr>
        <p:spPr bwMode="auto">
          <a:xfrm>
            <a:off x="7254801" y="3135362"/>
            <a:ext cx="1143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spcBef>
                <a:spcPct val="50000"/>
              </a:spcBef>
              <a:buFontTx/>
              <a:buNone/>
            </a:pPr>
            <a:r>
              <a:rPr kumimoji="1" lang="en-US" altLang="zh-CN" sz="2400">
                <a:solidFill>
                  <a:srgbClr val="006699"/>
                </a:solidFill>
                <a:latin typeface="Times New Roman" pitchFamily="18" charset="0"/>
              </a:rPr>
              <a:t>B</a:t>
            </a:r>
          </a:p>
        </p:txBody>
      </p:sp>
      <p:sp>
        <p:nvSpPr>
          <p:cNvPr id="190474" name="Line 8"/>
          <p:cNvSpPr>
            <a:spLocks noChangeShapeType="1"/>
          </p:cNvSpPr>
          <p:nvPr/>
        </p:nvSpPr>
        <p:spPr bwMode="auto">
          <a:xfrm>
            <a:off x="1997001" y="3449687"/>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0475" name="Text Box 9"/>
          <p:cNvSpPr txBox="1">
            <a:spLocks noChangeArrowheads="1"/>
          </p:cNvSpPr>
          <p:nvPr/>
        </p:nvSpPr>
        <p:spPr bwMode="auto">
          <a:xfrm>
            <a:off x="2073201" y="3068687"/>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en-US" altLang="zh-CN" sz="2400">
                <a:solidFill>
                  <a:srgbClr val="006699"/>
                </a:solidFill>
                <a:latin typeface="Times New Roman" pitchFamily="18" charset="0"/>
              </a:rPr>
              <a:t>7</a:t>
            </a:r>
            <a:r>
              <a:rPr kumimoji="1" lang="zh-CN" altLang="en-US" sz="2400">
                <a:solidFill>
                  <a:srgbClr val="006699"/>
                </a:solidFill>
                <a:latin typeface="Times New Roman" pitchFamily="18" charset="0"/>
              </a:rPr>
              <a:t>天</a:t>
            </a:r>
          </a:p>
        </p:txBody>
      </p:sp>
      <p:sp>
        <p:nvSpPr>
          <p:cNvPr id="190476" name="Text Box 10"/>
          <p:cNvSpPr txBox="1">
            <a:spLocks noChangeArrowheads="1"/>
          </p:cNvSpPr>
          <p:nvPr/>
        </p:nvSpPr>
        <p:spPr bwMode="auto">
          <a:xfrm>
            <a:off x="4130601" y="3221087"/>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或</a:t>
            </a:r>
          </a:p>
        </p:txBody>
      </p:sp>
      <p:sp>
        <p:nvSpPr>
          <p:cNvPr id="190477" name="Line 11"/>
          <p:cNvSpPr>
            <a:spLocks noChangeShapeType="1"/>
          </p:cNvSpPr>
          <p:nvPr/>
        </p:nvSpPr>
        <p:spPr bwMode="auto">
          <a:xfrm>
            <a:off x="6035601" y="3373487"/>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0478" name="Text Box 12"/>
          <p:cNvSpPr txBox="1">
            <a:spLocks noChangeArrowheads="1"/>
          </p:cNvSpPr>
          <p:nvPr/>
        </p:nvSpPr>
        <p:spPr bwMode="auto">
          <a:xfrm>
            <a:off x="6111801" y="3068687"/>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en-US" altLang="zh-CN">
                <a:solidFill>
                  <a:srgbClr val="006699"/>
                </a:solidFill>
                <a:latin typeface="Times New Roman" pitchFamily="18" charset="0"/>
              </a:rPr>
              <a:t>FS=7</a:t>
            </a:r>
            <a:r>
              <a:rPr kumimoji="1" lang="zh-CN" altLang="en-US">
                <a:solidFill>
                  <a:srgbClr val="006699"/>
                </a:solidFill>
                <a:latin typeface="Times New Roman" pitchFamily="18" charset="0"/>
              </a:rPr>
              <a:t>天</a:t>
            </a:r>
          </a:p>
        </p:txBody>
      </p:sp>
      <p:sp>
        <p:nvSpPr>
          <p:cNvPr id="190479" name="Text Box 13"/>
          <p:cNvSpPr txBox="1">
            <a:spLocks noChangeArrowheads="1"/>
          </p:cNvSpPr>
          <p:nvPr/>
        </p:nvSpPr>
        <p:spPr bwMode="auto">
          <a:xfrm>
            <a:off x="755576" y="4437112"/>
            <a:ext cx="7696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这里的</a:t>
            </a:r>
            <a:r>
              <a:rPr kumimoji="1" lang="en-US" altLang="zh-CN" sz="2400">
                <a:solidFill>
                  <a:srgbClr val="006699"/>
                </a:solidFill>
                <a:latin typeface="Times New Roman" pitchFamily="18" charset="0"/>
              </a:rPr>
              <a:t>7</a:t>
            </a:r>
            <a:r>
              <a:rPr kumimoji="1" lang="zh-CN" altLang="en-US" sz="2400">
                <a:solidFill>
                  <a:srgbClr val="006699"/>
                </a:solidFill>
                <a:latin typeface="Times New Roman" pitchFamily="18" charset="0"/>
              </a:rPr>
              <a:t>天为搭接时距，即拆模开始时间至少在浇注混凝土完成</a:t>
            </a:r>
            <a:r>
              <a:rPr kumimoji="1" lang="en-US" altLang="zh-CN" sz="2400">
                <a:solidFill>
                  <a:srgbClr val="006699"/>
                </a:solidFill>
                <a:latin typeface="Times New Roman" pitchFamily="18" charset="0"/>
              </a:rPr>
              <a:t>7</a:t>
            </a:r>
            <a:r>
              <a:rPr kumimoji="1" lang="zh-CN" altLang="en-US" sz="2400">
                <a:solidFill>
                  <a:srgbClr val="006699"/>
                </a:solidFill>
                <a:latin typeface="Times New Roman" pitchFamily="18" charset="0"/>
              </a:rPr>
              <a:t>天后才能进行（见右上图），不得提前。</a:t>
            </a:r>
          </a:p>
        </p:txBody>
      </p:sp>
    </p:spTree>
    <p:extLst>
      <p:ext uri="{BB962C8B-B14F-4D97-AF65-F5344CB8AC3E}">
        <p14:creationId xmlns:p14="http://schemas.microsoft.com/office/powerpoint/2010/main" val="4064024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日期占位符 3"/>
          <p:cNvSpPr txBox="1">
            <a:spLocks noGrp="1"/>
          </p:cNvSpPr>
          <p:nvPr/>
        </p:nvSpPr>
        <p:spPr bwMode="auto">
          <a:xfrm>
            <a:off x="45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buFontTx/>
              <a:buNone/>
            </a:pPr>
            <a:fld id="{A2039761-D7F1-42AA-8075-732BCD4A4670}" type="datetime1">
              <a:rPr lang="zh-CN" altLang="en-US" sz="1400" smtClean="0">
                <a:solidFill>
                  <a:srgbClr val="006699"/>
                </a:solidFill>
              </a:rPr>
              <a:pPr eaLnBrk="1" hangingPunct="1">
                <a:buFontTx/>
                <a:buNone/>
              </a:pPr>
              <a:t>2024/10/21</a:t>
            </a:fld>
            <a:endParaRPr lang="en-US" altLang="zh-CN" sz="1400">
              <a:solidFill>
                <a:srgbClr val="006699"/>
              </a:solidFill>
            </a:endParaRPr>
          </a:p>
        </p:txBody>
      </p:sp>
      <p:sp>
        <p:nvSpPr>
          <p:cNvPr id="191491" name="灯片编号占位符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r" eaLnBrk="1" hangingPunct="1">
              <a:buFontTx/>
              <a:buNone/>
            </a:pPr>
            <a:fld id="{B65AE0AB-2810-43B5-9E86-71D5ABE95293}" type="slidenum">
              <a:rPr lang="en-US" altLang="zh-CN" sz="1400" smtClean="0">
                <a:solidFill>
                  <a:srgbClr val="006699"/>
                </a:solidFill>
              </a:rPr>
              <a:pPr algn="r" eaLnBrk="1" hangingPunct="1">
                <a:buFontTx/>
                <a:buNone/>
              </a:pPr>
              <a:t>24</a:t>
            </a:fld>
            <a:endParaRPr lang="en-US" altLang="zh-CN" sz="1400">
              <a:solidFill>
                <a:srgbClr val="006699"/>
              </a:solidFill>
            </a:endParaRPr>
          </a:p>
        </p:txBody>
      </p:sp>
      <p:sp>
        <p:nvSpPr>
          <p:cNvPr id="191492" name="Rectangle 3"/>
          <p:cNvSpPr>
            <a:spLocks noChangeArrowheads="1"/>
          </p:cNvSpPr>
          <p:nvPr/>
        </p:nvSpPr>
        <p:spPr bwMode="auto">
          <a:xfrm>
            <a:off x="1295400" y="2819400"/>
            <a:ext cx="1371600" cy="152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buFontTx/>
              <a:buNone/>
            </a:pPr>
            <a:endParaRPr lang="zh-CN" altLang="en-US">
              <a:solidFill>
                <a:srgbClr val="006699"/>
              </a:solidFill>
            </a:endParaRPr>
          </a:p>
        </p:txBody>
      </p:sp>
      <p:sp>
        <p:nvSpPr>
          <p:cNvPr id="191493" name="Rectangle 4"/>
          <p:cNvSpPr>
            <a:spLocks noChangeArrowheads="1"/>
          </p:cNvSpPr>
          <p:nvPr/>
        </p:nvSpPr>
        <p:spPr bwMode="auto">
          <a:xfrm>
            <a:off x="5105400" y="3581400"/>
            <a:ext cx="1219200" cy="152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buFontTx/>
              <a:buNone/>
            </a:pPr>
            <a:endParaRPr lang="zh-CN" altLang="en-US">
              <a:solidFill>
                <a:srgbClr val="006699"/>
              </a:solidFill>
            </a:endParaRPr>
          </a:p>
        </p:txBody>
      </p:sp>
      <p:sp>
        <p:nvSpPr>
          <p:cNvPr id="191494" name="Line 5"/>
          <p:cNvSpPr>
            <a:spLocks noChangeShapeType="1"/>
          </p:cNvSpPr>
          <p:nvPr/>
        </p:nvSpPr>
        <p:spPr bwMode="auto">
          <a:xfrm>
            <a:off x="2667000" y="2971800"/>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1495" name="Line 6"/>
          <p:cNvSpPr>
            <a:spLocks noChangeShapeType="1"/>
          </p:cNvSpPr>
          <p:nvPr/>
        </p:nvSpPr>
        <p:spPr bwMode="auto">
          <a:xfrm>
            <a:off x="5105400" y="2362200"/>
            <a:ext cx="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1496" name="Line 7"/>
          <p:cNvSpPr>
            <a:spLocks noChangeShapeType="1"/>
          </p:cNvSpPr>
          <p:nvPr/>
        </p:nvSpPr>
        <p:spPr bwMode="auto">
          <a:xfrm>
            <a:off x="2514600" y="4114800"/>
            <a:ext cx="281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1497" name="Line 8"/>
          <p:cNvSpPr>
            <a:spLocks noChangeShapeType="1"/>
          </p:cNvSpPr>
          <p:nvPr/>
        </p:nvSpPr>
        <p:spPr bwMode="auto">
          <a:xfrm flipV="1">
            <a:off x="2514600" y="39624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1498" name="Line 9"/>
          <p:cNvSpPr>
            <a:spLocks noChangeShapeType="1"/>
          </p:cNvSpPr>
          <p:nvPr/>
        </p:nvSpPr>
        <p:spPr bwMode="auto">
          <a:xfrm flipV="1">
            <a:off x="4953000" y="39624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1499" name="Text Box 10"/>
          <p:cNvSpPr txBox="1">
            <a:spLocks noChangeArrowheads="1"/>
          </p:cNvSpPr>
          <p:nvPr/>
        </p:nvSpPr>
        <p:spPr bwMode="auto">
          <a:xfrm>
            <a:off x="1371600" y="22860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浇注混凝土</a:t>
            </a:r>
          </a:p>
        </p:txBody>
      </p:sp>
      <p:sp>
        <p:nvSpPr>
          <p:cNvPr id="191500" name="Text Box 11"/>
          <p:cNvSpPr txBox="1">
            <a:spLocks noChangeArrowheads="1"/>
          </p:cNvSpPr>
          <p:nvPr/>
        </p:nvSpPr>
        <p:spPr bwMode="auto">
          <a:xfrm>
            <a:off x="5486400" y="31242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拆模</a:t>
            </a:r>
          </a:p>
        </p:txBody>
      </p:sp>
      <p:sp>
        <p:nvSpPr>
          <p:cNvPr id="191501" name="Text Box 12"/>
          <p:cNvSpPr txBox="1">
            <a:spLocks noChangeArrowheads="1"/>
          </p:cNvSpPr>
          <p:nvPr/>
        </p:nvSpPr>
        <p:spPr bwMode="auto">
          <a:xfrm>
            <a:off x="5715000" y="1828800"/>
            <a:ext cx="3352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拆模最早开始时间，不得提前但允许推迟</a:t>
            </a:r>
          </a:p>
        </p:txBody>
      </p:sp>
      <p:sp>
        <p:nvSpPr>
          <p:cNvPr id="191502" name="Line 13"/>
          <p:cNvSpPr>
            <a:spLocks noChangeShapeType="1"/>
          </p:cNvSpPr>
          <p:nvPr/>
        </p:nvSpPr>
        <p:spPr bwMode="auto">
          <a:xfrm flipV="1">
            <a:off x="5105400" y="2209800"/>
            <a:ext cx="685800" cy="3810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1503" name="Text Box 14"/>
          <p:cNvSpPr txBox="1">
            <a:spLocks noChangeArrowheads="1"/>
          </p:cNvSpPr>
          <p:nvPr/>
        </p:nvSpPr>
        <p:spPr bwMode="auto">
          <a:xfrm>
            <a:off x="1295400" y="4724400"/>
            <a:ext cx="7162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当</a:t>
            </a:r>
            <a:r>
              <a:rPr kumimoji="1" lang="en-US" altLang="zh-CN" sz="2400">
                <a:solidFill>
                  <a:srgbClr val="006699"/>
                </a:solidFill>
                <a:latin typeface="Times New Roman" pitchFamily="18" charset="0"/>
              </a:rPr>
              <a:t>FS=0</a:t>
            </a:r>
            <a:r>
              <a:rPr kumimoji="1" lang="zh-CN" altLang="en-US" sz="2400">
                <a:solidFill>
                  <a:srgbClr val="006699"/>
                </a:solidFill>
                <a:latin typeface="Times New Roman" pitchFamily="18" charset="0"/>
              </a:rPr>
              <a:t>时，即紧前活动完成后可以紧接着开始紧后活动。这是最常见的活动之间的逻辑关系。</a:t>
            </a:r>
          </a:p>
        </p:txBody>
      </p:sp>
    </p:spTree>
    <p:extLst>
      <p:ext uri="{BB962C8B-B14F-4D97-AF65-F5344CB8AC3E}">
        <p14:creationId xmlns:p14="http://schemas.microsoft.com/office/powerpoint/2010/main" val="2115020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灯片编号占位符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r" eaLnBrk="1" hangingPunct="1">
              <a:buFontTx/>
              <a:buNone/>
            </a:pPr>
            <a:fld id="{4690FCD8-4046-4302-941C-0E8842CB37F2}" type="slidenum">
              <a:rPr lang="en-US" altLang="zh-CN" sz="1400" smtClean="0">
                <a:solidFill>
                  <a:srgbClr val="006699"/>
                </a:solidFill>
              </a:rPr>
              <a:pPr algn="r" eaLnBrk="1" hangingPunct="1">
                <a:buFontTx/>
                <a:buNone/>
              </a:pPr>
              <a:t>25</a:t>
            </a:fld>
            <a:endParaRPr lang="en-US" altLang="zh-CN" sz="1400">
              <a:solidFill>
                <a:srgbClr val="006699"/>
              </a:solidFill>
            </a:endParaRPr>
          </a:p>
        </p:txBody>
      </p:sp>
      <p:sp>
        <p:nvSpPr>
          <p:cNvPr id="84994" name="Rectangle 2"/>
          <p:cNvSpPr>
            <a:spLocks noGrp="1" noChangeArrowheads="1"/>
          </p:cNvSpPr>
          <p:nvPr>
            <p:ph type="title" idx="4294967295"/>
          </p:nvPr>
        </p:nvSpPr>
        <p:spPr/>
        <p:txBody>
          <a:bodyPr/>
          <a:lstStyle/>
          <a:p>
            <a:pPr eaLnBrk="1" hangingPunct="1"/>
            <a:r>
              <a:rPr lang="zh-CN" altLang="en-US" sz="4800"/>
              <a:t>举例</a:t>
            </a:r>
          </a:p>
        </p:txBody>
      </p:sp>
      <p:sp>
        <p:nvSpPr>
          <p:cNvPr id="192517" name="Rectangle 3"/>
          <p:cNvSpPr>
            <a:spLocks noGrp="1" noChangeArrowheads="1"/>
          </p:cNvSpPr>
          <p:nvPr>
            <p:ph type="body" idx="4294967295"/>
          </p:nvPr>
        </p:nvSpPr>
        <p:spPr>
          <a:xfrm>
            <a:off x="457200" y="1600200"/>
            <a:ext cx="8229600" cy="1252538"/>
          </a:xfrm>
        </p:spPr>
        <p:txBody>
          <a:bodyPr/>
          <a:lstStyle/>
          <a:p>
            <a:pPr eaLnBrk="1" hangingPunct="1"/>
            <a:r>
              <a:rPr lang="zh-CN" altLang="en-US"/>
              <a:t>例如基坑回填土结束后基坑排水才能停止，见下图。</a:t>
            </a:r>
          </a:p>
        </p:txBody>
      </p:sp>
      <p:sp>
        <p:nvSpPr>
          <p:cNvPr id="192518" name="Text Box 4"/>
          <p:cNvSpPr txBox="1">
            <a:spLocks noChangeArrowheads="1"/>
          </p:cNvSpPr>
          <p:nvPr/>
        </p:nvSpPr>
        <p:spPr bwMode="auto">
          <a:xfrm>
            <a:off x="1985963" y="5464175"/>
            <a:ext cx="1290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a:t>
            </a:r>
            <a:r>
              <a:rPr kumimoji="1" lang="en-US" altLang="zh-CN" sz="2400">
                <a:solidFill>
                  <a:srgbClr val="006699"/>
                </a:solidFill>
                <a:latin typeface="Times New Roman" pitchFamily="18" charset="0"/>
              </a:rPr>
              <a:t>a</a:t>
            </a:r>
            <a:r>
              <a:rPr kumimoji="1" lang="zh-CN" altLang="en-US" sz="2400">
                <a:solidFill>
                  <a:srgbClr val="006699"/>
                </a:solidFill>
                <a:latin typeface="Times New Roman" pitchFamily="18" charset="0"/>
              </a:rPr>
              <a:t>）</a:t>
            </a:r>
          </a:p>
        </p:txBody>
      </p:sp>
      <p:grpSp>
        <p:nvGrpSpPr>
          <p:cNvPr id="192519" name="Group 5"/>
          <p:cNvGrpSpPr>
            <a:grpSpLocks/>
          </p:cNvGrpSpPr>
          <p:nvPr/>
        </p:nvGrpSpPr>
        <p:grpSpPr bwMode="auto">
          <a:xfrm>
            <a:off x="1187450" y="3213100"/>
            <a:ext cx="6400800" cy="1593850"/>
            <a:chOff x="672" y="3120"/>
            <a:chExt cx="4032" cy="1004"/>
          </a:xfrm>
        </p:grpSpPr>
        <p:sp>
          <p:nvSpPr>
            <p:cNvPr id="192520" name="Text Box 6"/>
            <p:cNvSpPr txBox="1">
              <a:spLocks noChangeArrowheads="1"/>
            </p:cNvSpPr>
            <p:nvPr/>
          </p:nvSpPr>
          <p:spPr bwMode="auto">
            <a:xfrm>
              <a:off x="672" y="3586"/>
              <a:ext cx="720"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基坑回填土</a:t>
              </a:r>
            </a:p>
          </p:txBody>
        </p:sp>
        <p:sp>
          <p:nvSpPr>
            <p:cNvPr id="192521" name="Text Box 7"/>
            <p:cNvSpPr txBox="1">
              <a:spLocks noChangeArrowheads="1"/>
            </p:cNvSpPr>
            <p:nvPr/>
          </p:nvSpPr>
          <p:spPr bwMode="auto">
            <a:xfrm>
              <a:off x="1824" y="3600"/>
              <a:ext cx="528"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基坑排水</a:t>
              </a:r>
            </a:p>
          </p:txBody>
        </p:sp>
        <p:sp>
          <p:nvSpPr>
            <p:cNvPr id="192522" name="Line 8"/>
            <p:cNvSpPr>
              <a:spLocks noChangeShapeType="1"/>
            </p:cNvSpPr>
            <p:nvPr/>
          </p:nvSpPr>
          <p:spPr bwMode="auto">
            <a:xfrm flipV="1">
              <a:off x="1392" y="3360"/>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2523" name="Line 9"/>
            <p:cNvSpPr>
              <a:spLocks noChangeShapeType="1"/>
            </p:cNvSpPr>
            <p:nvPr/>
          </p:nvSpPr>
          <p:spPr bwMode="auto">
            <a:xfrm>
              <a:off x="1536" y="3360"/>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2524" name="Line 10"/>
            <p:cNvSpPr>
              <a:spLocks noChangeShapeType="1"/>
            </p:cNvSpPr>
            <p:nvPr/>
          </p:nvSpPr>
          <p:spPr bwMode="auto">
            <a:xfrm>
              <a:off x="2016" y="3360"/>
              <a:ext cx="336"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2525" name="Text Box 11"/>
            <p:cNvSpPr txBox="1">
              <a:spLocks noChangeArrowheads="1"/>
            </p:cNvSpPr>
            <p:nvPr/>
          </p:nvSpPr>
          <p:spPr bwMode="auto">
            <a:xfrm>
              <a:off x="1536" y="3120"/>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en-US" altLang="zh-CN" sz="2400">
                  <a:solidFill>
                    <a:srgbClr val="006699"/>
                  </a:solidFill>
                  <a:latin typeface="Times New Roman" pitchFamily="18" charset="0"/>
                </a:rPr>
                <a:t>6</a:t>
              </a:r>
              <a:r>
                <a:rPr kumimoji="1" lang="zh-CN" altLang="en-US" sz="2400">
                  <a:solidFill>
                    <a:srgbClr val="006699"/>
                  </a:solidFill>
                  <a:latin typeface="Times New Roman" pitchFamily="18" charset="0"/>
                </a:rPr>
                <a:t>天</a:t>
              </a:r>
            </a:p>
          </p:txBody>
        </p:sp>
        <p:sp>
          <p:nvSpPr>
            <p:cNvPr id="192526" name="Text Box 12"/>
            <p:cNvSpPr txBox="1">
              <a:spLocks noChangeArrowheads="1"/>
            </p:cNvSpPr>
            <p:nvPr/>
          </p:nvSpPr>
          <p:spPr bwMode="auto">
            <a:xfrm>
              <a:off x="2592" y="369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或</a:t>
              </a:r>
            </a:p>
          </p:txBody>
        </p:sp>
        <p:sp>
          <p:nvSpPr>
            <p:cNvPr id="192527" name="Text Box 13"/>
            <p:cNvSpPr txBox="1">
              <a:spLocks noChangeArrowheads="1"/>
            </p:cNvSpPr>
            <p:nvPr/>
          </p:nvSpPr>
          <p:spPr bwMode="auto">
            <a:xfrm>
              <a:off x="3120" y="3648"/>
              <a:ext cx="24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en-US" altLang="zh-CN" sz="2400">
                  <a:solidFill>
                    <a:srgbClr val="006699"/>
                  </a:solidFill>
                  <a:latin typeface="Times New Roman" pitchFamily="18" charset="0"/>
                </a:rPr>
                <a:t>A</a:t>
              </a:r>
            </a:p>
          </p:txBody>
        </p:sp>
        <p:sp>
          <p:nvSpPr>
            <p:cNvPr id="192528" name="Text Box 14"/>
            <p:cNvSpPr txBox="1">
              <a:spLocks noChangeArrowheads="1"/>
            </p:cNvSpPr>
            <p:nvPr/>
          </p:nvSpPr>
          <p:spPr bwMode="auto">
            <a:xfrm>
              <a:off x="4464" y="3600"/>
              <a:ext cx="24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en-US" altLang="zh-CN" sz="2400">
                  <a:solidFill>
                    <a:srgbClr val="006699"/>
                  </a:solidFill>
                  <a:latin typeface="Times New Roman" pitchFamily="18" charset="0"/>
                </a:rPr>
                <a:t>B</a:t>
              </a:r>
            </a:p>
          </p:txBody>
        </p:sp>
        <p:sp>
          <p:nvSpPr>
            <p:cNvPr id="192529" name="Line 15"/>
            <p:cNvSpPr>
              <a:spLocks noChangeShapeType="1"/>
            </p:cNvSpPr>
            <p:nvPr/>
          </p:nvSpPr>
          <p:spPr bwMode="auto">
            <a:xfrm>
              <a:off x="3360" y="3792"/>
              <a:ext cx="11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2530" name="Text Box 16"/>
            <p:cNvSpPr txBox="1">
              <a:spLocks noChangeArrowheads="1"/>
            </p:cNvSpPr>
            <p:nvPr/>
          </p:nvSpPr>
          <p:spPr bwMode="auto">
            <a:xfrm>
              <a:off x="3504" y="3552"/>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en-US" altLang="zh-CN" sz="2400">
                  <a:solidFill>
                    <a:srgbClr val="006699"/>
                  </a:solidFill>
                  <a:latin typeface="Times New Roman" pitchFamily="18" charset="0"/>
                </a:rPr>
                <a:t>      6</a:t>
              </a:r>
              <a:r>
                <a:rPr kumimoji="1" lang="zh-CN" altLang="en-US" sz="2400">
                  <a:solidFill>
                    <a:srgbClr val="006699"/>
                  </a:solidFill>
                  <a:latin typeface="Times New Roman" pitchFamily="18" charset="0"/>
                </a:rPr>
                <a:t>天</a:t>
              </a:r>
            </a:p>
          </p:txBody>
        </p:sp>
      </p:grpSp>
      <p:sp>
        <p:nvSpPr>
          <p:cNvPr id="192531" name="Text Box 17"/>
          <p:cNvSpPr txBox="1">
            <a:spLocks noChangeArrowheads="1"/>
          </p:cNvSpPr>
          <p:nvPr/>
        </p:nvSpPr>
        <p:spPr bwMode="auto">
          <a:xfrm>
            <a:off x="5795963" y="5464175"/>
            <a:ext cx="1225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a:t>
            </a:r>
            <a:r>
              <a:rPr kumimoji="1" lang="en-US" altLang="zh-CN" sz="2400">
                <a:solidFill>
                  <a:srgbClr val="006699"/>
                </a:solidFill>
                <a:latin typeface="Times New Roman" pitchFamily="18" charset="0"/>
              </a:rPr>
              <a:t>b</a:t>
            </a:r>
            <a:r>
              <a:rPr kumimoji="1" lang="zh-CN" altLang="en-US" sz="2400">
                <a:solidFill>
                  <a:srgbClr val="006699"/>
                </a:solidFill>
                <a:latin typeface="Times New Roman" pitchFamily="18" charset="0"/>
              </a:rPr>
              <a:t>）</a:t>
            </a:r>
          </a:p>
        </p:txBody>
      </p:sp>
    </p:spTree>
    <p:extLst>
      <p:ext uri="{BB962C8B-B14F-4D97-AF65-F5344CB8AC3E}">
        <p14:creationId xmlns:p14="http://schemas.microsoft.com/office/powerpoint/2010/main" val="2167470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灯片编号占位符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r" eaLnBrk="1" hangingPunct="1">
              <a:buFontTx/>
              <a:buNone/>
            </a:pPr>
            <a:fld id="{7811936C-77BF-431B-B97E-C8FB62A7529D}" type="slidenum">
              <a:rPr lang="en-US" altLang="zh-CN" sz="1400" smtClean="0">
                <a:solidFill>
                  <a:srgbClr val="006699"/>
                </a:solidFill>
              </a:rPr>
              <a:pPr algn="r" eaLnBrk="1" hangingPunct="1">
                <a:buFontTx/>
                <a:buNone/>
              </a:pPr>
              <a:t>26</a:t>
            </a:fld>
            <a:endParaRPr lang="en-US" altLang="zh-CN" sz="1400">
              <a:solidFill>
                <a:srgbClr val="006699"/>
              </a:solidFill>
            </a:endParaRPr>
          </a:p>
        </p:txBody>
      </p:sp>
      <p:sp>
        <p:nvSpPr>
          <p:cNvPr id="86018" name="Rectangle 2"/>
          <p:cNvSpPr>
            <a:spLocks noGrp="1" noChangeArrowheads="1"/>
          </p:cNvSpPr>
          <p:nvPr>
            <p:ph type="title" idx="4294967295"/>
          </p:nvPr>
        </p:nvSpPr>
        <p:spPr/>
        <p:txBody>
          <a:bodyPr/>
          <a:lstStyle/>
          <a:p>
            <a:pPr eaLnBrk="1" hangingPunct="1"/>
            <a:r>
              <a:rPr lang="zh-CN" altLang="en-US" sz="4800"/>
              <a:t>举例</a:t>
            </a:r>
          </a:p>
        </p:txBody>
      </p:sp>
      <p:sp>
        <p:nvSpPr>
          <p:cNvPr id="193541" name="Rectangle 3"/>
          <p:cNvSpPr>
            <a:spLocks noGrp="1" noChangeArrowheads="1"/>
          </p:cNvSpPr>
          <p:nvPr>
            <p:ph type="body" idx="4294967295"/>
          </p:nvPr>
        </p:nvSpPr>
        <p:spPr>
          <a:xfrm>
            <a:off x="395288" y="1557338"/>
            <a:ext cx="8229600" cy="1727200"/>
          </a:xfrm>
        </p:spPr>
        <p:txBody>
          <a:bodyPr/>
          <a:lstStyle/>
          <a:p>
            <a:pPr eaLnBrk="1" hangingPunct="1"/>
            <a:r>
              <a:rPr lang="zh-CN" altLang="en-US"/>
              <a:t>例如某基础工程采用井点降水，按规定抽水设备安装完成，开始抽水一天后即可开挖基坑，见下图。</a:t>
            </a:r>
          </a:p>
        </p:txBody>
      </p:sp>
      <p:grpSp>
        <p:nvGrpSpPr>
          <p:cNvPr id="193542" name="Group 4"/>
          <p:cNvGrpSpPr>
            <a:grpSpLocks/>
          </p:cNvGrpSpPr>
          <p:nvPr/>
        </p:nvGrpSpPr>
        <p:grpSpPr bwMode="auto">
          <a:xfrm>
            <a:off x="1042988" y="3357563"/>
            <a:ext cx="6400800" cy="1593850"/>
            <a:chOff x="672" y="3120"/>
            <a:chExt cx="4032" cy="1004"/>
          </a:xfrm>
        </p:grpSpPr>
        <p:sp>
          <p:nvSpPr>
            <p:cNvPr id="193543" name="Text Box 5"/>
            <p:cNvSpPr txBox="1">
              <a:spLocks noChangeArrowheads="1"/>
            </p:cNvSpPr>
            <p:nvPr/>
          </p:nvSpPr>
          <p:spPr bwMode="auto">
            <a:xfrm>
              <a:off x="672" y="3600"/>
              <a:ext cx="528"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基坑排水</a:t>
              </a:r>
            </a:p>
          </p:txBody>
        </p:sp>
        <p:sp>
          <p:nvSpPr>
            <p:cNvPr id="193544" name="Text Box 6"/>
            <p:cNvSpPr txBox="1">
              <a:spLocks noChangeArrowheads="1"/>
            </p:cNvSpPr>
            <p:nvPr/>
          </p:nvSpPr>
          <p:spPr bwMode="auto">
            <a:xfrm>
              <a:off x="1824" y="3600"/>
              <a:ext cx="528" cy="5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基坑开挖</a:t>
              </a:r>
            </a:p>
          </p:txBody>
        </p:sp>
        <p:sp>
          <p:nvSpPr>
            <p:cNvPr id="193545" name="Line 7"/>
            <p:cNvSpPr>
              <a:spLocks noChangeShapeType="1"/>
            </p:cNvSpPr>
            <p:nvPr/>
          </p:nvSpPr>
          <p:spPr bwMode="auto">
            <a:xfrm flipV="1">
              <a:off x="672" y="3360"/>
              <a:ext cx="144"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3546" name="Line 8"/>
            <p:cNvSpPr>
              <a:spLocks noChangeShapeType="1"/>
            </p:cNvSpPr>
            <p:nvPr/>
          </p:nvSpPr>
          <p:spPr bwMode="auto">
            <a:xfrm>
              <a:off x="816" y="3360"/>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3547" name="Line 9"/>
            <p:cNvSpPr>
              <a:spLocks noChangeShapeType="1"/>
            </p:cNvSpPr>
            <p:nvPr/>
          </p:nvSpPr>
          <p:spPr bwMode="auto">
            <a:xfrm>
              <a:off x="1488" y="3360"/>
              <a:ext cx="336"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3548" name="Text Box 10"/>
            <p:cNvSpPr txBox="1">
              <a:spLocks noChangeArrowheads="1"/>
            </p:cNvSpPr>
            <p:nvPr/>
          </p:nvSpPr>
          <p:spPr bwMode="auto">
            <a:xfrm>
              <a:off x="768" y="312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en-US" altLang="zh-CN" sz="2400">
                  <a:solidFill>
                    <a:srgbClr val="006699"/>
                  </a:solidFill>
                  <a:latin typeface="Times New Roman" pitchFamily="18" charset="0"/>
                </a:rPr>
                <a:t>1</a:t>
              </a:r>
              <a:r>
                <a:rPr kumimoji="1" lang="zh-CN" altLang="en-US" sz="2400">
                  <a:solidFill>
                    <a:srgbClr val="006699"/>
                  </a:solidFill>
                  <a:latin typeface="Times New Roman" pitchFamily="18" charset="0"/>
                </a:rPr>
                <a:t>天</a:t>
              </a:r>
            </a:p>
          </p:txBody>
        </p:sp>
        <p:sp>
          <p:nvSpPr>
            <p:cNvPr id="193549" name="Text Box 11"/>
            <p:cNvSpPr txBox="1">
              <a:spLocks noChangeArrowheads="1"/>
            </p:cNvSpPr>
            <p:nvPr/>
          </p:nvSpPr>
          <p:spPr bwMode="auto">
            <a:xfrm>
              <a:off x="2592" y="369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或</a:t>
              </a:r>
            </a:p>
          </p:txBody>
        </p:sp>
        <p:sp>
          <p:nvSpPr>
            <p:cNvPr id="193550" name="Text Box 12"/>
            <p:cNvSpPr txBox="1">
              <a:spLocks noChangeArrowheads="1"/>
            </p:cNvSpPr>
            <p:nvPr/>
          </p:nvSpPr>
          <p:spPr bwMode="auto">
            <a:xfrm>
              <a:off x="3120" y="3648"/>
              <a:ext cx="24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en-US" altLang="zh-CN" sz="2400">
                  <a:solidFill>
                    <a:srgbClr val="006699"/>
                  </a:solidFill>
                  <a:latin typeface="Times New Roman" pitchFamily="18" charset="0"/>
                </a:rPr>
                <a:t>A</a:t>
              </a:r>
            </a:p>
          </p:txBody>
        </p:sp>
        <p:sp>
          <p:nvSpPr>
            <p:cNvPr id="193551" name="Text Box 13"/>
            <p:cNvSpPr txBox="1">
              <a:spLocks noChangeArrowheads="1"/>
            </p:cNvSpPr>
            <p:nvPr/>
          </p:nvSpPr>
          <p:spPr bwMode="auto">
            <a:xfrm>
              <a:off x="4464" y="3600"/>
              <a:ext cx="240"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en-US" altLang="zh-CN" sz="2400">
                  <a:solidFill>
                    <a:srgbClr val="006699"/>
                  </a:solidFill>
                  <a:latin typeface="Times New Roman" pitchFamily="18" charset="0"/>
                </a:rPr>
                <a:t>B</a:t>
              </a:r>
            </a:p>
          </p:txBody>
        </p:sp>
        <p:sp>
          <p:nvSpPr>
            <p:cNvPr id="193552" name="Line 14"/>
            <p:cNvSpPr>
              <a:spLocks noChangeShapeType="1"/>
            </p:cNvSpPr>
            <p:nvPr/>
          </p:nvSpPr>
          <p:spPr bwMode="auto">
            <a:xfrm>
              <a:off x="3360" y="3792"/>
              <a:ext cx="11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3553" name="Text Box 15"/>
            <p:cNvSpPr txBox="1">
              <a:spLocks noChangeArrowheads="1"/>
            </p:cNvSpPr>
            <p:nvPr/>
          </p:nvSpPr>
          <p:spPr bwMode="auto">
            <a:xfrm>
              <a:off x="3504" y="3552"/>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en-US" altLang="zh-CN" sz="2400">
                  <a:solidFill>
                    <a:srgbClr val="006699"/>
                  </a:solidFill>
                  <a:latin typeface="Times New Roman" pitchFamily="18" charset="0"/>
                </a:rPr>
                <a:t>      1</a:t>
              </a:r>
              <a:r>
                <a:rPr kumimoji="1" lang="zh-CN" altLang="en-US" sz="2400">
                  <a:solidFill>
                    <a:srgbClr val="006699"/>
                  </a:solidFill>
                  <a:latin typeface="Times New Roman" pitchFamily="18" charset="0"/>
                </a:rPr>
                <a:t>天</a:t>
              </a:r>
            </a:p>
          </p:txBody>
        </p:sp>
      </p:grpSp>
      <p:sp>
        <p:nvSpPr>
          <p:cNvPr id="193554" name="Text Box 16"/>
          <p:cNvSpPr txBox="1">
            <a:spLocks noChangeArrowheads="1"/>
          </p:cNvSpPr>
          <p:nvPr/>
        </p:nvSpPr>
        <p:spPr bwMode="auto">
          <a:xfrm>
            <a:off x="1835150" y="5084763"/>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a:t>
            </a:r>
            <a:r>
              <a:rPr kumimoji="1" lang="en-US" altLang="zh-CN" sz="2400">
                <a:solidFill>
                  <a:srgbClr val="006699"/>
                </a:solidFill>
                <a:latin typeface="Times New Roman" pitchFamily="18" charset="0"/>
              </a:rPr>
              <a:t>a</a:t>
            </a:r>
            <a:r>
              <a:rPr kumimoji="1" lang="zh-CN" altLang="en-US" sz="2400">
                <a:solidFill>
                  <a:srgbClr val="006699"/>
                </a:solidFill>
                <a:latin typeface="Times New Roman" pitchFamily="18" charset="0"/>
              </a:rPr>
              <a:t>）</a:t>
            </a:r>
          </a:p>
        </p:txBody>
      </p:sp>
      <p:sp>
        <p:nvSpPr>
          <p:cNvPr id="193555" name="Text Box 17"/>
          <p:cNvSpPr txBox="1">
            <a:spLocks noChangeArrowheads="1"/>
          </p:cNvSpPr>
          <p:nvPr/>
        </p:nvSpPr>
        <p:spPr bwMode="auto">
          <a:xfrm>
            <a:off x="5843588" y="4879975"/>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buFontTx/>
              <a:buNone/>
            </a:pPr>
            <a:r>
              <a:rPr kumimoji="1" lang="zh-CN" altLang="en-US" sz="2400">
                <a:solidFill>
                  <a:srgbClr val="006699"/>
                </a:solidFill>
                <a:latin typeface="Times New Roman" pitchFamily="18" charset="0"/>
              </a:rPr>
              <a:t>（</a:t>
            </a:r>
            <a:r>
              <a:rPr kumimoji="1" lang="en-US" altLang="zh-CN" sz="2400">
                <a:solidFill>
                  <a:srgbClr val="006699"/>
                </a:solidFill>
                <a:latin typeface="Times New Roman" pitchFamily="18" charset="0"/>
              </a:rPr>
              <a:t>b</a:t>
            </a:r>
            <a:r>
              <a:rPr kumimoji="1" lang="zh-CN" altLang="en-US" sz="2400">
                <a:solidFill>
                  <a:srgbClr val="006699"/>
                </a:solidFill>
                <a:latin typeface="Times New Roman" pitchFamily="18" charset="0"/>
              </a:rPr>
              <a:t>）</a:t>
            </a:r>
          </a:p>
        </p:txBody>
      </p:sp>
    </p:spTree>
    <p:extLst>
      <p:ext uri="{BB962C8B-B14F-4D97-AF65-F5344CB8AC3E}">
        <p14:creationId xmlns:p14="http://schemas.microsoft.com/office/powerpoint/2010/main" val="2809105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noChangeArrowheads="1"/>
          </p:cNvSpPr>
          <p:nvPr>
            <p:ph type="title"/>
          </p:nvPr>
        </p:nvSpPr>
        <p:spPr>
          <a:xfrm>
            <a:off x="1042988" y="903817"/>
            <a:ext cx="6842125" cy="700616"/>
          </a:xfrm>
          <a:solidFill>
            <a:srgbClr val="FFCC99"/>
          </a:solidFill>
        </p:spPr>
        <p:txBody>
          <a:bodyPr/>
          <a:lstStyle/>
          <a:p>
            <a:pPr algn="ctr"/>
            <a:r>
              <a:rPr lang="zh-CN" altLang="zh-CN" sz="2400" b="0"/>
              <a:t>表8-4 </a:t>
            </a:r>
            <a:r>
              <a:rPr lang="zh-CN" altLang="en-US" sz="2400" b="0"/>
              <a:t>某项目的活动关系表</a:t>
            </a:r>
            <a:endParaRPr lang="zh-CN" altLang="en-US" sz="2400"/>
          </a:p>
        </p:txBody>
      </p:sp>
      <p:graphicFrame>
        <p:nvGraphicFramePr>
          <p:cNvPr id="6" name="内容占位符 5"/>
          <p:cNvGraphicFramePr>
            <a:graphicFrameLocks noGrp="1"/>
          </p:cNvGraphicFramePr>
          <p:nvPr>
            <p:ph idx="4294967295"/>
          </p:nvPr>
        </p:nvGraphicFramePr>
        <p:xfrm>
          <a:off x="1116013" y="1701801"/>
          <a:ext cx="6769100" cy="3934889"/>
        </p:xfrm>
        <a:graphic>
          <a:graphicData uri="http://schemas.openxmlformats.org/drawingml/2006/table">
            <a:tbl>
              <a:tblPr>
                <a:tableStyleId>{5C22544A-7EE6-4342-B048-85BDC9FD1C3A}</a:tableStyleId>
              </a:tblPr>
              <a:tblGrid>
                <a:gridCol w="2255838">
                  <a:extLst>
                    <a:ext uri="{9D8B030D-6E8A-4147-A177-3AD203B41FA5}">
                      <a16:colId xmlns:a16="http://schemas.microsoft.com/office/drawing/2014/main" val="20000"/>
                    </a:ext>
                  </a:extLst>
                </a:gridCol>
                <a:gridCol w="2256631">
                  <a:extLst>
                    <a:ext uri="{9D8B030D-6E8A-4147-A177-3AD203B41FA5}">
                      <a16:colId xmlns:a16="http://schemas.microsoft.com/office/drawing/2014/main" val="20001"/>
                    </a:ext>
                  </a:extLst>
                </a:gridCol>
                <a:gridCol w="2256631">
                  <a:extLst>
                    <a:ext uri="{9D8B030D-6E8A-4147-A177-3AD203B41FA5}">
                      <a16:colId xmlns:a16="http://schemas.microsoft.com/office/drawing/2014/main" val="20002"/>
                    </a:ext>
                  </a:extLst>
                </a:gridCol>
              </a:tblGrid>
              <a:tr h="562127">
                <a:tc>
                  <a:txBody>
                    <a:bodyPr/>
                    <a:lstStyle/>
                    <a:p>
                      <a:pPr algn="ctr">
                        <a:spcAft>
                          <a:spcPts val="0"/>
                        </a:spcAft>
                      </a:pPr>
                      <a:r>
                        <a:rPr lang="zh-CN" sz="2100" b="1" kern="100" dirty="0">
                          <a:solidFill>
                            <a:srgbClr val="000000"/>
                          </a:solidFill>
                          <a:effectLst/>
                          <a:latin typeface="宋体" panose="02010600030101010101" pitchFamily="2" charset="-122"/>
                          <a:ea typeface="宋体" panose="02010600030101010101" pitchFamily="2" charset="-122"/>
                        </a:rPr>
                        <a:t>活动名称</a:t>
                      </a:r>
                      <a:endParaRPr lang="zh-CN" sz="2100" b="1" kern="100" dirty="0">
                        <a:solidFill>
                          <a:srgbClr val="000000"/>
                        </a:solidFill>
                        <a:effectLst/>
                        <a:latin typeface="宋体" panose="02010600030101010101" pitchFamily="2" charset="-122"/>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zh-CN" sz="2100" b="1" kern="100" dirty="0">
                          <a:solidFill>
                            <a:srgbClr val="000000"/>
                          </a:solidFill>
                          <a:effectLst/>
                          <a:latin typeface="宋体" panose="02010600030101010101" pitchFamily="2" charset="-122"/>
                          <a:ea typeface="宋体" panose="02010600030101010101" pitchFamily="2" charset="-122"/>
                        </a:rPr>
                        <a:t>紧前活动</a:t>
                      </a:r>
                      <a:endParaRPr lang="zh-CN" sz="2100" b="1" kern="100" dirty="0">
                        <a:solidFill>
                          <a:srgbClr val="000000"/>
                        </a:solidFill>
                        <a:effectLst/>
                        <a:latin typeface="宋体" panose="02010600030101010101" pitchFamily="2" charset="-122"/>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zh-CN" sz="2100" b="1" kern="100" dirty="0">
                          <a:solidFill>
                            <a:srgbClr val="000000"/>
                          </a:solidFill>
                          <a:effectLst/>
                          <a:latin typeface="宋体" panose="02010600030101010101" pitchFamily="2" charset="-122"/>
                          <a:ea typeface="宋体" panose="02010600030101010101" pitchFamily="2" charset="-122"/>
                        </a:rPr>
                        <a:t>紧后活动</a:t>
                      </a:r>
                      <a:endParaRPr lang="zh-CN" sz="2100" b="1" kern="100" dirty="0">
                        <a:solidFill>
                          <a:srgbClr val="000000"/>
                        </a:solidFill>
                        <a:effectLst/>
                        <a:latin typeface="宋体" panose="02010600030101010101" pitchFamily="2" charset="-122"/>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extLst>
                  <a:ext uri="{0D108BD9-81ED-4DB2-BD59-A6C34878D82A}">
                    <a16:rowId xmlns:a16="http://schemas.microsoft.com/office/drawing/2014/main" val="10000"/>
                  </a:ext>
                </a:extLst>
              </a:tr>
              <a:tr h="562127">
                <a:tc>
                  <a:txBody>
                    <a:bodyPr/>
                    <a:lstStyle/>
                    <a:p>
                      <a:pPr algn="ctr">
                        <a:spcAft>
                          <a:spcPts val="0"/>
                        </a:spcAft>
                      </a:pPr>
                      <a:r>
                        <a:rPr lang="en-US" sz="1600" b="0" kern="100" dirty="0">
                          <a:solidFill>
                            <a:srgbClr val="000000"/>
                          </a:solidFill>
                          <a:effectLst/>
                        </a:rPr>
                        <a:t>A</a:t>
                      </a:r>
                      <a:endParaRPr lang="zh-CN" sz="1300" b="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dirty="0">
                          <a:solidFill>
                            <a:srgbClr val="000000"/>
                          </a:solidFill>
                          <a:effectLst/>
                        </a:rPr>
                        <a:t>-</a:t>
                      </a:r>
                      <a:endParaRPr lang="zh-CN" sz="1300" b="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a:solidFill>
                            <a:srgbClr val="000000"/>
                          </a:solidFill>
                          <a:effectLst/>
                        </a:rPr>
                        <a:t>B,E</a:t>
                      </a:r>
                      <a:endParaRPr lang="zh-CN" sz="1300" b="0" kern="10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extLst>
                  <a:ext uri="{0D108BD9-81ED-4DB2-BD59-A6C34878D82A}">
                    <a16:rowId xmlns:a16="http://schemas.microsoft.com/office/drawing/2014/main" val="10001"/>
                  </a:ext>
                </a:extLst>
              </a:tr>
              <a:tr h="562127">
                <a:tc>
                  <a:txBody>
                    <a:bodyPr/>
                    <a:lstStyle/>
                    <a:p>
                      <a:pPr algn="ctr">
                        <a:spcAft>
                          <a:spcPts val="0"/>
                        </a:spcAft>
                      </a:pPr>
                      <a:r>
                        <a:rPr lang="en-US" sz="1600" b="0" kern="100">
                          <a:solidFill>
                            <a:srgbClr val="000000"/>
                          </a:solidFill>
                          <a:effectLst/>
                        </a:rPr>
                        <a:t>B</a:t>
                      </a:r>
                      <a:endParaRPr lang="zh-CN" sz="1300" b="0" kern="10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dirty="0">
                          <a:solidFill>
                            <a:srgbClr val="000000"/>
                          </a:solidFill>
                          <a:effectLst/>
                        </a:rPr>
                        <a:t>A</a:t>
                      </a:r>
                      <a:endParaRPr lang="zh-CN" sz="1300" b="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dirty="0">
                          <a:solidFill>
                            <a:srgbClr val="000000"/>
                          </a:solidFill>
                          <a:effectLst/>
                        </a:rPr>
                        <a:t>C</a:t>
                      </a:r>
                      <a:endParaRPr lang="zh-CN" sz="1300" b="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extLst>
                  <a:ext uri="{0D108BD9-81ED-4DB2-BD59-A6C34878D82A}">
                    <a16:rowId xmlns:a16="http://schemas.microsoft.com/office/drawing/2014/main" val="10002"/>
                  </a:ext>
                </a:extLst>
              </a:tr>
              <a:tr h="562127">
                <a:tc>
                  <a:txBody>
                    <a:bodyPr/>
                    <a:lstStyle/>
                    <a:p>
                      <a:pPr algn="ctr">
                        <a:spcAft>
                          <a:spcPts val="0"/>
                        </a:spcAft>
                      </a:pPr>
                      <a:r>
                        <a:rPr lang="en-US" sz="1600" b="0" kern="100">
                          <a:solidFill>
                            <a:srgbClr val="000000"/>
                          </a:solidFill>
                          <a:effectLst/>
                        </a:rPr>
                        <a:t>C</a:t>
                      </a:r>
                      <a:endParaRPr lang="zh-CN" sz="1300" b="0" kern="10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dirty="0">
                          <a:solidFill>
                            <a:srgbClr val="000000"/>
                          </a:solidFill>
                          <a:effectLst/>
                        </a:rPr>
                        <a:t>B</a:t>
                      </a:r>
                      <a:endParaRPr lang="zh-CN" sz="1300" b="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dirty="0">
                          <a:solidFill>
                            <a:srgbClr val="000000"/>
                          </a:solidFill>
                          <a:effectLst/>
                        </a:rPr>
                        <a:t>D</a:t>
                      </a:r>
                      <a:endParaRPr lang="zh-CN" sz="1300" b="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extLst>
                  <a:ext uri="{0D108BD9-81ED-4DB2-BD59-A6C34878D82A}">
                    <a16:rowId xmlns:a16="http://schemas.microsoft.com/office/drawing/2014/main" val="10003"/>
                  </a:ext>
                </a:extLst>
              </a:tr>
              <a:tr h="562127">
                <a:tc>
                  <a:txBody>
                    <a:bodyPr/>
                    <a:lstStyle/>
                    <a:p>
                      <a:pPr algn="ctr">
                        <a:spcAft>
                          <a:spcPts val="0"/>
                        </a:spcAft>
                      </a:pPr>
                      <a:r>
                        <a:rPr lang="en-US" sz="1600" b="0" kern="100">
                          <a:solidFill>
                            <a:srgbClr val="000000"/>
                          </a:solidFill>
                          <a:effectLst/>
                        </a:rPr>
                        <a:t>D</a:t>
                      </a:r>
                      <a:endParaRPr lang="zh-CN" sz="1300" b="0" kern="10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a:solidFill>
                            <a:srgbClr val="000000"/>
                          </a:solidFill>
                          <a:effectLst/>
                        </a:rPr>
                        <a:t>C</a:t>
                      </a:r>
                      <a:endParaRPr lang="zh-CN" sz="1300" b="0" kern="10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dirty="0">
                          <a:solidFill>
                            <a:srgbClr val="000000"/>
                          </a:solidFill>
                          <a:effectLst/>
                        </a:rPr>
                        <a:t>F</a:t>
                      </a:r>
                      <a:endParaRPr lang="zh-CN" sz="1300" b="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extLst>
                  <a:ext uri="{0D108BD9-81ED-4DB2-BD59-A6C34878D82A}">
                    <a16:rowId xmlns:a16="http://schemas.microsoft.com/office/drawing/2014/main" val="10004"/>
                  </a:ext>
                </a:extLst>
              </a:tr>
              <a:tr h="562127">
                <a:tc>
                  <a:txBody>
                    <a:bodyPr/>
                    <a:lstStyle/>
                    <a:p>
                      <a:pPr algn="ctr">
                        <a:spcAft>
                          <a:spcPts val="0"/>
                        </a:spcAft>
                      </a:pPr>
                      <a:r>
                        <a:rPr lang="en-US" sz="1600" b="0" kern="100">
                          <a:solidFill>
                            <a:srgbClr val="000000"/>
                          </a:solidFill>
                          <a:effectLst/>
                        </a:rPr>
                        <a:t>E</a:t>
                      </a:r>
                      <a:endParaRPr lang="zh-CN" sz="1300" b="0" kern="10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a:solidFill>
                            <a:srgbClr val="000000"/>
                          </a:solidFill>
                          <a:effectLst/>
                        </a:rPr>
                        <a:t>A</a:t>
                      </a:r>
                      <a:endParaRPr lang="zh-CN" sz="1300" b="0" kern="10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dirty="0">
                          <a:solidFill>
                            <a:srgbClr val="000000"/>
                          </a:solidFill>
                          <a:effectLst/>
                        </a:rPr>
                        <a:t>F</a:t>
                      </a:r>
                      <a:endParaRPr lang="zh-CN" sz="1300" b="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extLst>
                  <a:ext uri="{0D108BD9-81ED-4DB2-BD59-A6C34878D82A}">
                    <a16:rowId xmlns:a16="http://schemas.microsoft.com/office/drawing/2014/main" val="10005"/>
                  </a:ext>
                </a:extLst>
              </a:tr>
              <a:tr h="562127">
                <a:tc>
                  <a:txBody>
                    <a:bodyPr/>
                    <a:lstStyle/>
                    <a:p>
                      <a:pPr algn="ctr">
                        <a:spcAft>
                          <a:spcPts val="0"/>
                        </a:spcAft>
                      </a:pPr>
                      <a:r>
                        <a:rPr lang="en-US" sz="1600" b="0" kern="100">
                          <a:solidFill>
                            <a:srgbClr val="000000"/>
                          </a:solidFill>
                          <a:effectLst/>
                        </a:rPr>
                        <a:t>F</a:t>
                      </a:r>
                      <a:endParaRPr lang="zh-CN" sz="1300" b="0" kern="10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a:solidFill>
                            <a:srgbClr val="000000"/>
                          </a:solidFill>
                          <a:effectLst/>
                        </a:rPr>
                        <a:t>D,E</a:t>
                      </a:r>
                      <a:endParaRPr lang="zh-CN" sz="1300" b="0" kern="10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tc>
                  <a:txBody>
                    <a:bodyPr/>
                    <a:lstStyle/>
                    <a:p>
                      <a:pPr algn="ctr">
                        <a:spcAft>
                          <a:spcPts val="0"/>
                        </a:spcAft>
                      </a:pPr>
                      <a:r>
                        <a:rPr lang="en-US" sz="1600" b="0" kern="100" dirty="0">
                          <a:solidFill>
                            <a:srgbClr val="000000"/>
                          </a:solidFill>
                          <a:effectLst/>
                        </a:rPr>
                        <a:t>-</a:t>
                      </a:r>
                      <a:endParaRPr lang="zh-CN" sz="1300" b="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4" marR="68584" marT="0" marB="0">
                    <a:solidFill>
                      <a:schemeClr val="accent3">
                        <a:lumMod val="20000"/>
                        <a:lumOff val="80000"/>
                      </a:schemeClr>
                    </a:solidFill>
                  </a:tcPr>
                </a:tc>
                <a:extLst>
                  <a:ext uri="{0D108BD9-81ED-4DB2-BD59-A6C34878D82A}">
                    <a16:rowId xmlns:a16="http://schemas.microsoft.com/office/drawing/2014/main" val="10006"/>
                  </a:ext>
                </a:extLst>
              </a:tr>
            </a:tbl>
          </a:graphicData>
        </a:graphic>
      </p:graphicFrame>
      <p:sp>
        <p:nvSpPr>
          <p:cNvPr id="31780"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1781"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1DE91C6A-7690-46A2-A773-0340D5EB6C29}" type="slidenum">
              <a:rPr altLang="zh-CN" sz="1500">
                <a:solidFill>
                  <a:srgbClr val="000000"/>
                </a:solidFill>
                <a:latin typeface="华文楷体" pitchFamily="2" charset="-122"/>
                <a:ea typeface="华文楷体" pitchFamily="2" charset="-122"/>
              </a:rPr>
              <a:pPr>
                <a:lnSpc>
                  <a:spcPct val="80000"/>
                </a:lnSpc>
              </a:pPr>
              <a:t>27</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noChangeArrowheads="1"/>
          </p:cNvSpPr>
          <p:nvPr>
            <p:ph type="title"/>
          </p:nvPr>
        </p:nvSpPr>
        <p:spPr>
          <a:xfrm>
            <a:off x="1763712" y="4408840"/>
            <a:ext cx="5616575" cy="768349"/>
          </a:xfrm>
        </p:spPr>
        <p:txBody>
          <a:bodyPr/>
          <a:lstStyle/>
          <a:p>
            <a:pPr algn="ctr"/>
            <a:r>
              <a:rPr lang="zh-CN" altLang="zh-CN" sz="2000" dirty="0"/>
              <a:t>某项目的节点图</a:t>
            </a:r>
            <a:endParaRPr lang="zh-CN" altLang="en-US" sz="2000" dirty="0"/>
          </a:p>
        </p:txBody>
      </p:sp>
      <p:sp>
        <p:nvSpPr>
          <p:cNvPr id="32770"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2771"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A1F73E76-EF1A-4B14-B23D-166AE8FF0FB5}" type="slidenum">
              <a:rPr altLang="zh-CN" sz="1500">
                <a:solidFill>
                  <a:srgbClr val="000000"/>
                </a:solidFill>
                <a:latin typeface="华文楷体" pitchFamily="2" charset="-122"/>
                <a:ea typeface="华文楷体" pitchFamily="2" charset="-122"/>
              </a:rPr>
              <a:pPr>
                <a:lnSpc>
                  <a:spcPct val="80000"/>
                </a:lnSpc>
              </a:pPr>
              <a:t>28</a:t>
            </a:fld>
            <a:endParaRPr lang="zh-CN" altLang="zh-CN" sz="1500">
              <a:solidFill>
                <a:srgbClr val="000000"/>
              </a:solidFill>
              <a:latin typeface="华文楷体" pitchFamily="2" charset="-122"/>
              <a:ea typeface="华文楷体" pitchFamily="2" charset="-122"/>
            </a:endParaRPr>
          </a:p>
        </p:txBody>
      </p:sp>
      <p:sp>
        <p:nvSpPr>
          <p:cNvPr id="2" name="流程图: 接点 1">
            <a:extLst>
              <a:ext uri="{FF2B5EF4-FFF2-40B4-BE49-F238E27FC236}">
                <a16:creationId xmlns:a16="http://schemas.microsoft.com/office/drawing/2014/main" id="{7AAE5468-12D3-F5CE-9878-0675A02065EC}"/>
              </a:ext>
            </a:extLst>
          </p:cNvPr>
          <p:cNvSpPr/>
          <p:nvPr/>
        </p:nvSpPr>
        <p:spPr>
          <a:xfrm>
            <a:off x="5943720" y="2730807"/>
            <a:ext cx="936104" cy="936104"/>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 name="流程图: 接点 2">
            <a:extLst>
              <a:ext uri="{FF2B5EF4-FFF2-40B4-BE49-F238E27FC236}">
                <a16:creationId xmlns:a16="http://schemas.microsoft.com/office/drawing/2014/main" id="{8BD8FA8F-213F-1A56-F2F1-98B02BFF0E7F}"/>
              </a:ext>
            </a:extLst>
          </p:cNvPr>
          <p:cNvSpPr/>
          <p:nvPr/>
        </p:nvSpPr>
        <p:spPr>
          <a:xfrm>
            <a:off x="323528" y="2708920"/>
            <a:ext cx="936104" cy="936104"/>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4" name="流程图: 接点 3">
            <a:extLst>
              <a:ext uri="{FF2B5EF4-FFF2-40B4-BE49-F238E27FC236}">
                <a16:creationId xmlns:a16="http://schemas.microsoft.com/office/drawing/2014/main" id="{3C6E5771-A733-87F0-2828-D3EC09624232}"/>
              </a:ext>
            </a:extLst>
          </p:cNvPr>
          <p:cNvSpPr/>
          <p:nvPr/>
        </p:nvSpPr>
        <p:spPr>
          <a:xfrm>
            <a:off x="4103948" y="938019"/>
            <a:ext cx="936104" cy="936104"/>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5" name="流程图: 接点 4">
            <a:extLst>
              <a:ext uri="{FF2B5EF4-FFF2-40B4-BE49-F238E27FC236}">
                <a16:creationId xmlns:a16="http://schemas.microsoft.com/office/drawing/2014/main" id="{CD6D69DA-5DBA-3248-067E-FB39C984C4E2}"/>
              </a:ext>
            </a:extLst>
          </p:cNvPr>
          <p:cNvSpPr/>
          <p:nvPr/>
        </p:nvSpPr>
        <p:spPr>
          <a:xfrm>
            <a:off x="2264176" y="2703261"/>
            <a:ext cx="936104" cy="936104"/>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6" name="流程图: 接点 5">
            <a:extLst>
              <a:ext uri="{FF2B5EF4-FFF2-40B4-BE49-F238E27FC236}">
                <a16:creationId xmlns:a16="http://schemas.microsoft.com/office/drawing/2014/main" id="{BB479141-554D-62ED-73CF-D40CB1518184}"/>
              </a:ext>
            </a:extLst>
          </p:cNvPr>
          <p:cNvSpPr/>
          <p:nvPr/>
        </p:nvSpPr>
        <p:spPr>
          <a:xfrm>
            <a:off x="4103948" y="2724485"/>
            <a:ext cx="936104" cy="936104"/>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7" name="流程图: 接点 6">
            <a:extLst>
              <a:ext uri="{FF2B5EF4-FFF2-40B4-BE49-F238E27FC236}">
                <a16:creationId xmlns:a16="http://schemas.microsoft.com/office/drawing/2014/main" id="{43582697-636E-3821-9F0B-5D8020D324D3}"/>
              </a:ext>
            </a:extLst>
          </p:cNvPr>
          <p:cNvSpPr/>
          <p:nvPr/>
        </p:nvSpPr>
        <p:spPr>
          <a:xfrm>
            <a:off x="7815928" y="2742943"/>
            <a:ext cx="936104" cy="936104"/>
          </a:xfrm>
          <a:prstGeom prst="flowChartConnector">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cxnSp>
        <p:nvCxnSpPr>
          <p:cNvPr id="9" name="直接箭头连接符 8">
            <a:extLst>
              <a:ext uri="{FF2B5EF4-FFF2-40B4-BE49-F238E27FC236}">
                <a16:creationId xmlns:a16="http://schemas.microsoft.com/office/drawing/2014/main" id="{26501625-A4A5-8490-5ECC-8B20FD5A1D93}"/>
              </a:ext>
            </a:extLst>
          </p:cNvPr>
          <p:cNvCxnSpPr>
            <a:cxnSpLocks/>
            <a:stCxn id="3" idx="6"/>
            <a:endCxn id="5" idx="2"/>
          </p:cNvCxnSpPr>
          <p:nvPr/>
        </p:nvCxnSpPr>
        <p:spPr>
          <a:xfrm flipV="1">
            <a:off x="1259632" y="3171313"/>
            <a:ext cx="1004544" cy="565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直接箭头连接符 11">
            <a:extLst>
              <a:ext uri="{FF2B5EF4-FFF2-40B4-BE49-F238E27FC236}">
                <a16:creationId xmlns:a16="http://schemas.microsoft.com/office/drawing/2014/main" id="{44F277FC-96D1-D9D5-A5DF-C89832FC61FC}"/>
              </a:ext>
            </a:extLst>
          </p:cNvPr>
          <p:cNvCxnSpPr>
            <a:cxnSpLocks/>
            <a:stCxn id="3" idx="6"/>
            <a:endCxn id="4" idx="2"/>
          </p:cNvCxnSpPr>
          <p:nvPr/>
        </p:nvCxnSpPr>
        <p:spPr>
          <a:xfrm flipV="1">
            <a:off x="1259632" y="1406071"/>
            <a:ext cx="2844316" cy="177090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直接箭头连接符 15">
            <a:extLst>
              <a:ext uri="{FF2B5EF4-FFF2-40B4-BE49-F238E27FC236}">
                <a16:creationId xmlns:a16="http://schemas.microsoft.com/office/drawing/2014/main" id="{E2082080-1F36-FF8C-6B9F-6CEFA99D1508}"/>
              </a:ext>
            </a:extLst>
          </p:cNvPr>
          <p:cNvCxnSpPr>
            <a:cxnSpLocks/>
            <a:endCxn id="6" idx="2"/>
          </p:cNvCxnSpPr>
          <p:nvPr/>
        </p:nvCxnSpPr>
        <p:spPr>
          <a:xfrm>
            <a:off x="3187906" y="3192537"/>
            <a:ext cx="91604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 name="直接箭头连接符 16">
            <a:extLst>
              <a:ext uri="{FF2B5EF4-FFF2-40B4-BE49-F238E27FC236}">
                <a16:creationId xmlns:a16="http://schemas.microsoft.com/office/drawing/2014/main" id="{18974E91-A902-E52E-1A61-5A30BFBAC9C3}"/>
              </a:ext>
            </a:extLst>
          </p:cNvPr>
          <p:cNvCxnSpPr>
            <a:cxnSpLocks/>
            <a:stCxn id="6" idx="6"/>
            <a:endCxn id="2" idx="2"/>
          </p:cNvCxnSpPr>
          <p:nvPr/>
        </p:nvCxnSpPr>
        <p:spPr>
          <a:xfrm>
            <a:off x="5040052" y="3192537"/>
            <a:ext cx="903668" cy="632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直接箭头连接符 17">
            <a:extLst>
              <a:ext uri="{FF2B5EF4-FFF2-40B4-BE49-F238E27FC236}">
                <a16:creationId xmlns:a16="http://schemas.microsoft.com/office/drawing/2014/main" id="{9ABD7CD0-D44C-5EA8-62B1-B4D36064848F}"/>
              </a:ext>
            </a:extLst>
          </p:cNvPr>
          <p:cNvCxnSpPr>
            <a:cxnSpLocks/>
            <a:stCxn id="2" idx="6"/>
            <a:endCxn id="7" idx="2"/>
          </p:cNvCxnSpPr>
          <p:nvPr/>
        </p:nvCxnSpPr>
        <p:spPr>
          <a:xfrm>
            <a:off x="6879824" y="3198859"/>
            <a:ext cx="936104" cy="121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 name="直接箭头连接符 18">
            <a:extLst>
              <a:ext uri="{FF2B5EF4-FFF2-40B4-BE49-F238E27FC236}">
                <a16:creationId xmlns:a16="http://schemas.microsoft.com/office/drawing/2014/main" id="{1E92C872-C353-C0CC-10B6-51030BC7A79B}"/>
              </a:ext>
            </a:extLst>
          </p:cNvPr>
          <p:cNvCxnSpPr>
            <a:cxnSpLocks/>
            <a:stCxn id="4" idx="6"/>
            <a:endCxn id="7" idx="2"/>
          </p:cNvCxnSpPr>
          <p:nvPr/>
        </p:nvCxnSpPr>
        <p:spPr>
          <a:xfrm>
            <a:off x="5040052" y="1406071"/>
            <a:ext cx="2775876" cy="180492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8" name="标题 1">
            <a:extLst>
              <a:ext uri="{FF2B5EF4-FFF2-40B4-BE49-F238E27FC236}">
                <a16:creationId xmlns:a16="http://schemas.microsoft.com/office/drawing/2014/main" id="{7C67FDA8-EF58-A804-842B-210535ED6E3D}"/>
              </a:ext>
            </a:extLst>
          </p:cNvPr>
          <p:cNvSpPr txBox="1">
            <a:spLocks noChangeArrowheads="1"/>
          </p:cNvSpPr>
          <p:nvPr/>
        </p:nvSpPr>
        <p:spPr bwMode="auto">
          <a:xfrm>
            <a:off x="1803501" y="5301208"/>
            <a:ext cx="5616575" cy="76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lnSpc>
                <a:spcPct val="90000"/>
              </a:lnSpc>
              <a:spcBef>
                <a:spcPct val="0"/>
              </a:spcBef>
              <a:spcAft>
                <a:spcPct val="0"/>
              </a:spcAft>
              <a:defRPr lang="en-US" sz="3600" b="1" kern="1200" noProof="1">
                <a:solidFill>
                  <a:srgbClr val="000000"/>
                </a:solidFill>
                <a:latin typeface="宋体" panose="02010600030101010101" pitchFamily="2" charset="-122"/>
                <a:ea typeface="宋体" panose="02010600030101010101" pitchFamily="2" charset="-122"/>
                <a:cs typeface="+mj-cs"/>
              </a:defRPr>
            </a:lvl1pPr>
            <a:lvl2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2pPr>
            <a:lvl3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3pPr>
            <a:lvl4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4pPr>
            <a:lvl5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9pPr>
          </a:lstStyle>
          <a:p>
            <a:pPr algn="ctr">
              <a:buFontTx/>
            </a:pPr>
            <a:r>
              <a:rPr lang="en-US" altLang="zh-CN" sz="2000" dirty="0"/>
              <a:t>AON</a:t>
            </a:r>
            <a:r>
              <a:rPr lang="zh-CN" altLang="en-US" sz="2000" dirty="0"/>
              <a:t>用节点表示活动，用一种或多种逻辑关系连接活动，以显示活动的实施顺序</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日期占位符 3"/>
          <p:cNvSpPr txBox="1">
            <a:spLocks noGrp="1"/>
          </p:cNvSpPr>
          <p:nvPr/>
        </p:nvSpPr>
        <p:spPr bwMode="auto">
          <a:xfrm>
            <a:off x="45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buFontTx/>
              <a:buNone/>
            </a:pPr>
            <a:fld id="{79D17AD9-B5FA-4E25-9D26-2E667D57CF7E}" type="datetime1">
              <a:rPr lang="zh-CN" altLang="en-US" sz="1400" smtClean="0">
                <a:solidFill>
                  <a:srgbClr val="006699"/>
                </a:solidFill>
              </a:rPr>
              <a:pPr eaLnBrk="1" hangingPunct="1">
                <a:buFontTx/>
                <a:buNone/>
              </a:pPr>
              <a:t>2024/10/21</a:t>
            </a:fld>
            <a:endParaRPr lang="en-US" altLang="zh-CN" sz="1400">
              <a:solidFill>
                <a:srgbClr val="006699"/>
              </a:solidFill>
            </a:endParaRPr>
          </a:p>
        </p:txBody>
      </p:sp>
      <p:sp>
        <p:nvSpPr>
          <p:cNvPr id="197635" name="灯片编号占位符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r" eaLnBrk="1" hangingPunct="1">
              <a:buFontTx/>
              <a:buNone/>
            </a:pPr>
            <a:fld id="{EC1C6A9F-A2D1-497A-B82F-089A58F7B24F}" type="slidenum">
              <a:rPr lang="en-US" altLang="zh-CN" sz="1400" smtClean="0">
                <a:solidFill>
                  <a:srgbClr val="006699"/>
                </a:solidFill>
              </a:rPr>
              <a:pPr algn="r" eaLnBrk="1" hangingPunct="1">
                <a:buFontTx/>
                <a:buNone/>
              </a:pPr>
              <a:t>29</a:t>
            </a:fld>
            <a:endParaRPr lang="en-US" altLang="zh-CN" sz="1400">
              <a:solidFill>
                <a:srgbClr val="006699"/>
              </a:solidFill>
            </a:endParaRPr>
          </a:p>
        </p:txBody>
      </p:sp>
      <p:sp>
        <p:nvSpPr>
          <p:cNvPr id="148482" name="Rectangle 2"/>
          <p:cNvSpPr>
            <a:spLocks noGrp="1" noChangeArrowheads="1"/>
          </p:cNvSpPr>
          <p:nvPr>
            <p:ph type="body" idx="4294967295"/>
          </p:nvPr>
        </p:nvSpPr>
        <p:spPr>
          <a:xfrm>
            <a:off x="250825" y="1557338"/>
            <a:ext cx="8713788" cy="5040312"/>
          </a:xfrm>
        </p:spPr>
        <p:txBody>
          <a:bodyPr/>
          <a:lstStyle/>
          <a:p>
            <a:pPr eaLnBrk="1" hangingPunct="1">
              <a:lnSpc>
                <a:spcPct val="105000"/>
              </a:lnSpc>
            </a:pPr>
            <a:r>
              <a:rPr lang="zh-CN" altLang="en-US" b="1" dirty="0">
                <a:effectLst>
                  <a:outerShdw blurRad="38100" dist="38100" dir="2700000" algn="tl">
                    <a:srgbClr val="C0C0C0"/>
                  </a:outerShdw>
                </a:effectLst>
              </a:rPr>
              <a:t>单代号网络图法</a:t>
            </a:r>
            <a:r>
              <a:rPr lang="en-US" altLang="zh-CN" b="1" i="1" dirty="0">
                <a:solidFill>
                  <a:srgbClr val="FF0000"/>
                </a:solidFill>
              </a:rPr>
              <a:t>(Activity-On-Node AON)</a:t>
            </a:r>
            <a:endParaRPr lang="en-US" altLang="zh-CN" b="1" dirty="0">
              <a:solidFill>
                <a:srgbClr val="FF0000"/>
              </a:solidFill>
            </a:endParaRPr>
          </a:p>
          <a:p>
            <a:pPr lvl="1" eaLnBrk="1" hangingPunct="1">
              <a:lnSpc>
                <a:spcPct val="105000"/>
              </a:lnSpc>
            </a:pPr>
            <a:r>
              <a:rPr lang="zh-CN" altLang="en-US" b="1" dirty="0">
                <a:effectLst>
                  <a:outerShdw blurRad="38100" dist="38100" dir="2700000" algn="tl">
                    <a:srgbClr val="C0C0C0"/>
                  </a:outerShdw>
                </a:effectLst>
              </a:rPr>
              <a:t>活动用方框表示</a:t>
            </a:r>
          </a:p>
          <a:p>
            <a:pPr lvl="1" eaLnBrk="1" hangingPunct="1">
              <a:lnSpc>
                <a:spcPct val="105000"/>
              </a:lnSpc>
            </a:pPr>
            <a:r>
              <a:rPr lang="zh-CN" altLang="en-US" b="1" dirty="0">
                <a:effectLst>
                  <a:outerShdw blurRad="38100" dist="38100" dir="2700000" algn="tl">
                    <a:srgbClr val="C0C0C0"/>
                  </a:outerShdw>
                </a:effectLst>
              </a:rPr>
              <a:t>箭头表示活动之间的关系</a:t>
            </a:r>
          </a:p>
          <a:p>
            <a:pPr eaLnBrk="1" hangingPunct="1">
              <a:lnSpc>
                <a:spcPct val="105000"/>
              </a:lnSpc>
            </a:pPr>
            <a:r>
              <a:rPr lang="zh-CN" altLang="en-US" b="1" dirty="0">
                <a:effectLst>
                  <a:outerShdw blurRad="38100" dist="38100" dir="2700000" algn="tl">
                    <a:srgbClr val="C0C0C0"/>
                  </a:outerShdw>
                </a:effectLst>
              </a:rPr>
              <a:t>比</a:t>
            </a:r>
            <a:r>
              <a:rPr lang="en-US" altLang="zh-CN" b="1" dirty="0">
                <a:effectLst>
                  <a:outerShdw blurRad="38100" dist="38100" dir="2700000" algn="tl">
                    <a:srgbClr val="C0C0C0"/>
                  </a:outerShdw>
                </a:effectLst>
              </a:rPr>
              <a:t>AOA</a:t>
            </a:r>
            <a:r>
              <a:rPr lang="zh-CN" altLang="en-US" b="1" dirty="0">
                <a:effectLst>
                  <a:outerShdw blurRad="38100" dist="38100" dir="2700000" algn="tl">
                    <a:srgbClr val="C0C0C0"/>
                  </a:outerShdw>
                </a:effectLst>
              </a:rPr>
              <a:t>更好地表示了活动之间可能出现的几种依赖关系</a:t>
            </a:r>
          </a:p>
          <a:p>
            <a:pPr eaLnBrk="1" hangingPunct="1">
              <a:lnSpc>
                <a:spcPct val="105000"/>
              </a:lnSpc>
            </a:pPr>
            <a:r>
              <a:rPr lang="zh-CN" altLang="en-US" b="1" dirty="0">
                <a:effectLst>
                  <a:outerShdw blurRad="38100" dist="38100" dir="2700000" algn="tl">
                    <a:srgbClr val="C0C0C0"/>
                  </a:outerShdw>
                </a:effectLst>
              </a:rPr>
              <a:t>比</a:t>
            </a:r>
            <a:r>
              <a:rPr lang="en-US" altLang="zh-CN" b="1" dirty="0">
                <a:effectLst>
                  <a:outerShdw blurRad="38100" dist="38100" dir="2700000" algn="tl">
                    <a:srgbClr val="C0C0C0"/>
                  </a:outerShdw>
                </a:effectLst>
              </a:rPr>
              <a:t>AOA</a:t>
            </a:r>
            <a:r>
              <a:rPr lang="zh-CN" altLang="en-US" b="1" dirty="0">
                <a:effectLst>
                  <a:outerShdw blurRad="38100" dist="38100" dir="2700000" algn="tl">
                    <a:srgbClr val="C0C0C0"/>
                  </a:outerShdw>
                </a:effectLst>
              </a:rPr>
              <a:t>更为流行 ，在项目管理软件的应用中更为广泛</a:t>
            </a:r>
          </a:p>
        </p:txBody>
      </p:sp>
      <p:sp>
        <p:nvSpPr>
          <p:cNvPr id="148483" name="Rectangle 3"/>
          <p:cNvSpPr>
            <a:spLocks noChangeArrowheads="1"/>
          </p:cNvSpPr>
          <p:nvPr/>
        </p:nvSpPr>
        <p:spPr bwMode="auto">
          <a:xfrm>
            <a:off x="1260475" y="404813"/>
            <a:ext cx="7056438" cy="792162"/>
          </a:xfrm>
          <a:prstGeom prst="rect">
            <a:avLst/>
          </a:prstGeom>
          <a:solidFill>
            <a:srgbClr val="FFFFFF"/>
          </a:solidFill>
          <a:ln w="9525" cap="flat" cmpd="sng" algn="ctr">
            <a:noFill/>
            <a:prstDash val="solid"/>
            <a:miter lim="800000"/>
            <a:headEnd/>
            <a:tailEnd/>
          </a:ln>
          <a:effec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90000"/>
              </a:lnSpc>
              <a:buFontTx/>
              <a:buNone/>
            </a:pPr>
            <a:r>
              <a:rPr lang="zh-CN" altLang="en-US" sz="4000" b="1" dirty="0">
                <a:solidFill>
                  <a:srgbClr val="FF0000"/>
                </a:solidFill>
                <a:effectLst>
                  <a:outerShdw blurRad="38100" dist="38100" dir="2700000" algn="tl">
                    <a:srgbClr val="C0C0C0"/>
                  </a:outerShdw>
                </a:effectLst>
                <a:latin typeface="Times New Roman" pitchFamily="18" charset="0"/>
              </a:rPr>
              <a:t>网络图构造方法一： </a:t>
            </a:r>
            <a:r>
              <a:rPr lang="en-US" altLang="zh-CN" sz="4000" b="1" dirty="0">
                <a:solidFill>
                  <a:srgbClr val="FF0000"/>
                </a:solidFill>
                <a:effectLst>
                  <a:outerShdw blurRad="38100" dist="38100" dir="2700000" algn="tl">
                    <a:srgbClr val="C0C0C0"/>
                  </a:outerShdw>
                </a:effectLst>
                <a:latin typeface="Times New Roman" pitchFamily="18" charset="0"/>
              </a:rPr>
              <a:t>AON</a:t>
            </a:r>
            <a:endParaRPr lang="zh-CN" altLang="en-US" sz="4000" b="1" dirty="0">
              <a:solidFill>
                <a:srgbClr val="FF0000"/>
              </a:solidFill>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35172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rrowheads="1"/>
          </p:cNvSpPr>
          <p:nvPr>
            <p:ph type="title"/>
          </p:nvPr>
        </p:nvSpPr>
        <p:spPr>
          <a:xfrm>
            <a:off x="3533136" y="1196752"/>
            <a:ext cx="5638800" cy="2027601"/>
          </a:xfrm>
        </p:spPr>
        <p:txBody>
          <a:bodyPr/>
          <a:lstStyle/>
          <a:p>
            <a:pPr eaLnBrk="1" hangingPunct="1">
              <a:spcBef>
                <a:spcPct val="20000"/>
              </a:spcBef>
            </a:pPr>
            <a:r>
              <a:rPr sz="5400" dirty="0">
                <a:solidFill>
                  <a:srgbClr val="0070C0"/>
                </a:solidFill>
              </a:rPr>
              <a:t>第8章</a:t>
            </a:r>
            <a:br>
              <a:rPr altLang="zh-CN" sz="5400" dirty="0">
                <a:solidFill>
                  <a:srgbClr val="0070C0"/>
                </a:solidFill>
              </a:rPr>
            </a:br>
            <a:r>
              <a:rPr sz="5400" dirty="0">
                <a:solidFill>
                  <a:srgbClr val="0070C0"/>
                </a:solidFill>
              </a:rPr>
              <a:t>项目</a:t>
            </a:r>
            <a:r>
              <a:rPr lang="zh-CN" altLang="en-US" sz="5400" dirty="0">
                <a:solidFill>
                  <a:srgbClr val="0070C0"/>
                </a:solidFill>
              </a:rPr>
              <a:t>进度</a:t>
            </a:r>
            <a:r>
              <a:rPr sz="5400" dirty="0">
                <a:solidFill>
                  <a:srgbClr val="0070C0"/>
                </a:solidFill>
              </a:rPr>
              <a:t>管理</a:t>
            </a:r>
          </a:p>
        </p:txBody>
      </p:sp>
      <p:sp>
        <p:nvSpPr>
          <p:cNvPr id="14338"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14339"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235D85DD-0C29-4EAA-A78E-101DC37F2B9A}" type="slidenum">
              <a:rPr altLang="en-US" sz="1500">
                <a:solidFill>
                  <a:srgbClr val="000000"/>
                </a:solidFill>
                <a:latin typeface="华文楷体" pitchFamily="2" charset="-122"/>
                <a:ea typeface="华文楷体" pitchFamily="2" charset="-122"/>
              </a:rPr>
              <a:pPr>
                <a:lnSpc>
                  <a:spcPct val="80000"/>
                </a:lnSpc>
              </a:pPr>
              <a:t>3</a:t>
            </a:fld>
            <a:endParaRPr lang="zh-CN" altLang="en-US" sz="1500">
              <a:solidFill>
                <a:srgbClr val="000000"/>
              </a:solidFill>
              <a:latin typeface="华文楷体" pitchFamily="2" charset="-122"/>
              <a:ea typeface="华文楷体" pitchFamily="2" charset="-122"/>
            </a:endParaRPr>
          </a:p>
        </p:txBody>
      </p:sp>
      <p:sp>
        <p:nvSpPr>
          <p:cNvPr id="5" name="Rectangle 6"/>
          <p:cNvSpPr>
            <a:spLocks noChangeArrowheads="1"/>
          </p:cNvSpPr>
          <p:nvPr/>
        </p:nvSpPr>
        <p:spPr bwMode="auto">
          <a:xfrm>
            <a:off x="3422881" y="3717032"/>
            <a:ext cx="5688632" cy="177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lstStyle>
            <a:lvl1pPr marL="341313" indent="-341313"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spcBef>
                <a:spcPct val="20000"/>
              </a:spcBef>
              <a:buClr>
                <a:schemeClr val="hlink"/>
              </a:buClr>
            </a:pPr>
            <a:r>
              <a:rPr lang="zh-CN" altLang="en-US" sz="3200" b="1" dirty="0">
                <a:solidFill>
                  <a:srgbClr val="000000"/>
                </a:solidFill>
                <a:ea typeface="华文新魏" pitchFamily="2" charset="-122"/>
              </a:rPr>
              <a:t>杭州电子科技大学 管理学院</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日期占位符 2"/>
          <p:cNvSpPr txBox="1">
            <a:spLocks noGrp="1"/>
          </p:cNvSpPr>
          <p:nvPr/>
        </p:nvSpPr>
        <p:spPr bwMode="auto">
          <a:xfrm>
            <a:off x="45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buFontTx/>
              <a:buNone/>
            </a:pPr>
            <a:fld id="{E7CA7354-FF08-4CFF-908E-9B252CD5477B}" type="datetime1">
              <a:rPr lang="zh-CN" altLang="en-US" sz="1400" smtClean="0">
                <a:solidFill>
                  <a:srgbClr val="006699"/>
                </a:solidFill>
              </a:rPr>
              <a:pPr eaLnBrk="1" hangingPunct="1">
                <a:buFontTx/>
                <a:buNone/>
              </a:pPr>
              <a:t>2024/10/21</a:t>
            </a:fld>
            <a:endParaRPr lang="en-US" altLang="zh-CN" sz="1400">
              <a:solidFill>
                <a:srgbClr val="006699"/>
              </a:solidFill>
            </a:endParaRPr>
          </a:p>
        </p:txBody>
      </p:sp>
      <p:sp>
        <p:nvSpPr>
          <p:cNvPr id="198659" name="灯片编号占位符 4"/>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r" eaLnBrk="1" hangingPunct="1">
              <a:buFontTx/>
              <a:buNone/>
            </a:pPr>
            <a:fld id="{282ED38B-00F9-48B0-BFAC-0933DD1540E7}" type="slidenum">
              <a:rPr lang="en-US" altLang="zh-CN" sz="1400" smtClean="0">
                <a:solidFill>
                  <a:srgbClr val="006699"/>
                </a:solidFill>
              </a:rPr>
              <a:pPr algn="r" eaLnBrk="1" hangingPunct="1">
                <a:buFontTx/>
                <a:buNone/>
              </a:pPr>
              <a:t>30</a:t>
            </a:fld>
            <a:endParaRPr lang="en-US" altLang="zh-CN" sz="1400">
              <a:solidFill>
                <a:srgbClr val="006699"/>
              </a:solidFill>
            </a:endParaRPr>
          </a:p>
        </p:txBody>
      </p:sp>
      <p:pic>
        <p:nvPicPr>
          <p:cNvPr id="1986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12875"/>
            <a:ext cx="8964612"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1" name="Rectangle 3"/>
          <p:cNvSpPr>
            <a:spLocks noChangeArrowheads="1"/>
          </p:cNvSpPr>
          <p:nvPr/>
        </p:nvSpPr>
        <p:spPr bwMode="auto">
          <a:xfrm>
            <a:off x="1908175" y="188913"/>
            <a:ext cx="5041900" cy="64928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ctr" eaLnBrk="1" hangingPunct="1">
              <a:lnSpc>
                <a:spcPct val="90000"/>
              </a:lnSpc>
              <a:buFontTx/>
              <a:buNone/>
            </a:pPr>
            <a:r>
              <a:rPr lang="zh-CN" altLang="en-US" sz="3200" b="1">
                <a:solidFill>
                  <a:srgbClr val="FF0000"/>
                </a:solidFill>
              </a:rPr>
              <a:t>项目的网络图</a:t>
            </a:r>
            <a:r>
              <a:rPr lang="en-US" altLang="zh-CN" sz="3200" b="1">
                <a:solidFill>
                  <a:srgbClr val="FF0000"/>
                </a:solidFill>
              </a:rPr>
              <a:t>AON</a:t>
            </a:r>
            <a:r>
              <a:rPr lang="zh-CN" altLang="en-US" sz="3200" b="1">
                <a:solidFill>
                  <a:srgbClr val="FF0000"/>
                </a:solidFill>
              </a:rPr>
              <a:t>示例</a:t>
            </a:r>
          </a:p>
        </p:txBody>
      </p:sp>
    </p:spTree>
    <p:extLst>
      <p:ext uri="{BB962C8B-B14F-4D97-AF65-F5344CB8AC3E}">
        <p14:creationId xmlns:p14="http://schemas.microsoft.com/office/powerpoint/2010/main" val="2135362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日期占位符 3"/>
          <p:cNvSpPr txBox="1">
            <a:spLocks noGrp="1"/>
          </p:cNvSpPr>
          <p:nvPr/>
        </p:nvSpPr>
        <p:spPr bwMode="auto">
          <a:xfrm>
            <a:off x="45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buFontTx/>
              <a:buNone/>
            </a:pPr>
            <a:fld id="{CD99D206-C2F5-4E2D-92BD-632BFA2B4BE2}" type="datetime1">
              <a:rPr lang="zh-CN" altLang="en-US" sz="1400" smtClean="0">
                <a:solidFill>
                  <a:srgbClr val="006699"/>
                </a:solidFill>
              </a:rPr>
              <a:pPr eaLnBrk="1" hangingPunct="1">
                <a:buFontTx/>
                <a:buNone/>
              </a:pPr>
              <a:t>2024/10/21</a:t>
            </a:fld>
            <a:endParaRPr lang="en-US" altLang="zh-CN" sz="1400">
              <a:solidFill>
                <a:srgbClr val="006699"/>
              </a:solidFill>
            </a:endParaRPr>
          </a:p>
        </p:txBody>
      </p:sp>
      <p:sp>
        <p:nvSpPr>
          <p:cNvPr id="199683" name="灯片编号占位符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r" eaLnBrk="1" hangingPunct="1">
              <a:buFontTx/>
              <a:buNone/>
            </a:pPr>
            <a:fld id="{534AA596-847F-4DC2-BBC9-C2B6E69D8434}" type="slidenum">
              <a:rPr lang="en-US" altLang="zh-CN" sz="1400" smtClean="0">
                <a:solidFill>
                  <a:srgbClr val="006699"/>
                </a:solidFill>
              </a:rPr>
              <a:pPr algn="r" eaLnBrk="1" hangingPunct="1">
                <a:buFontTx/>
                <a:buNone/>
              </a:pPr>
              <a:t>31</a:t>
            </a:fld>
            <a:endParaRPr lang="en-US" altLang="zh-CN" sz="1400">
              <a:solidFill>
                <a:srgbClr val="006699"/>
              </a:solidFill>
            </a:endParaRPr>
          </a:p>
        </p:txBody>
      </p:sp>
      <p:sp>
        <p:nvSpPr>
          <p:cNvPr id="80898" name="Rectangle 2"/>
          <p:cNvSpPr>
            <a:spLocks noGrp="1" noChangeArrowheads="1"/>
          </p:cNvSpPr>
          <p:nvPr>
            <p:ph type="title" idx="4294967295"/>
          </p:nvPr>
        </p:nvSpPr>
        <p:spPr>
          <a:xfrm>
            <a:off x="519113" y="498475"/>
            <a:ext cx="7939087" cy="820738"/>
          </a:xfrm>
        </p:spPr>
        <p:txBody>
          <a:bodyPr/>
          <a:lstStyle/>
          <a:p>
            <a:pPr eaLnBrk="1" hangingPunct="1"/>
            <a:r>
              <a:rPr lang="zh-CN" altLang="en-US" sz="4000">
                <a:solidFill>
                  <a:srgbClr val="FF0066"/>
                </a:solidFill>
                <a:latin typeface="隶书" pitchFamily="49" charset="-122"/>
                <a:ea typeface="隶书" pitchFamily="49" charset="-122"/>
              </a:rPr>
              <a:t>单代号网络图</a:t>
            </a:r>
            <a:r>
              <a:rPr lang="en-US" altLang="zh-CN" sz="4000">
                <a:solidFill>
                  <a:srgbClr val="FF0066"/>
                </a:solidFill>
                <a:latin typeface="隶书" pitchFamily="49" charset="-122"/>
                <a:ea typeface="隶书" pitchFamily="49" charset="-122"/>
              </a:rPr>
              <a:t>(</a:t>
            </a:r>
            <a:r>
              <a:rPr lang="zh-CN" altLang="en-US" sz="4000">
                <a:solidFill>
                  <a:srgbClr val="FF0066"/>
                </a:solidFill>
                <a:latin typeface="隶书" pitchFamily="49" charset="-122"/>
                <a:ea typeface="隶书" pitchFamily="49" charset="-122"/>
              </a:rPr>
              <a:t>示例</a:t>
            </a:r>
            <a:r>
              <a:rPr lang="en-US" altLang="zh-CN" sz="4000">
                <a:solidFill>
                  <a:srgbClr val="FF0066"/>
                </a:solidFill>
                <a:latin typeface="隶书" pitchFamily="49" charset="-122"/>
                <a:ea typeface="隶书" pitchFamily="49" charset="-122"/>
              </a:rPr>
              <a:t>)</a:t>
            </a:r>
          </a:p>
        </p:txBody>
      </p:sp>
      <p:grpSp>
        <p:nvGrpSpPr>
          <p:cNvPr id="199685" name="Group 3"/>
          <p:cNvGrpSpPr>
            <a:grpSpLocks/>
          </p:cNvGrpSpPr>
          <p:nvPr/>
        </p:nvGrpSpPr>
        <p:grpSpPr bwMode="auto">
          <a:xfrm>
            <a:off x="898525" y="1981200"/>
            <a:ext cx="7712075" cy="3657600"/>
            <a:chOff x="1414" y="1382"/>
            <a:chExt cx="7700" cy="2026"/>
          </a:xfrm>
        </p:grpSpPr>
        <p:sp>
          <p:nvSpPr>
            <p:cNvPr id="199686" name="Rectangle 4"/>
            <p:cNvSpPr>
              <a:spLocks noChangeArrowheads="1"/>
            </p:cNvSpPr>
            <p:nvPr/>
          </p:nvSpPr>
          <p:spPr bwMode="auto">
            <a:xfrm>
              <a:off x="1414" y="2308"/>
              <a:ext cx="980" cy="546"/>
            </a:xfrm>
            <a:prstGeom prst="rect">
              <a:avLst/>
            </a:prstGeom>
            <a:solidFill>
              <a:schemeClr val="accent1"/>
            </a:solidFill>
            <a:ln w="9525">
              <a:solidFill>
                <a:schemeClr val="tx1"/>
              </a:solidFill>
              <a:miter lim="800000"/>
              <a:headEnd/>
              <a:tailEnd/>
            </a:ln>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just">
                <a:buFontTx/>
                <a:buNone/>
              </a:pPr>
              <a:r>
                <a:rPr lang="zh-CN" altLang="en-US" sz="3200" b="1">
                  <a:solidFill>
                    <a:srgbClr val="CC0000"/>
                  </a:solidFill>
                  <a:latin typeface="Times New Roman" pitchFamily="18" charset="0"/>
                </a:rPr>
                <a:t>开始</a:t>
              </a:r>
            </a:p>
          </p:txBody>
        </p:sp>
        <p:sp>
          <p:nvSpPr>
            <p:cNvPr id="199687" name="Rectangle 5"/>
            <p:cNvSpPr>
              <a:spLocks noChangeArrowheads="1"/>
            </p:cNvSpPr>
            <p:nvPr/>
          </p:nvSpPr>
          <p:spPr bwMode="auto">
            <a:xfrm>
              <a:off x="3374" y="1382"/>
              <a:ext cx="840" cy="546"/>
            </a:xfrm>
            <a:prstGeom prst="rect">
              <a:avLst/>
            </a:prstGeom>
            <a:solidFill>
              <a:schemeClr val="accent1"/>
            </a:solidFill>
            <a:ln w="9525">
              <a:solidFill>
                <a:schemeClr val="tx1"/>
              </a:solidFill>
              <a:miter lim="800000"/>
              <a:headEnd/>
              <a:tailEnd/>
            </a:ln>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just">
                <a:buFontTx/>
                <a:buNone/>
              </a:pPr>
              <a:r>
                <a:rPr lang="en-US" altLang="zh-CN" sz="3200" b="1">
                  <a:solidFill>
                    <a:srgbClr val="CC0000"/>
                  </a:solidFill>
                  <a:latin typeface="Times New Roman" pitchFamily="18" charset="0"/>
                </a:rPr>
                <a:t>A</a:t>
              </a:r>
            </a:p>
          </p:txBody>
        </p:sp>
        <p:sp>
          <p:nvSpPr>
            <p:cNvPr id="199688" name="Rectangle 6"/>
            <p:cNvSpPr>
              <a:spLocks noChangeArrowheads="1"/>
            </p:cNvSpPr>
            <p:nvPr/>
          </p:nvSpPr>
          <p:spPr bwMode="auto">
            <a:xfrm>
              <a:off x="3374" y="2862"/>
              <a:ext cx="840" cy="546"/>
            </a:xfrm>
            <a:prstGeom prst="rect">
              <a:avLst/>
            </a:prstGeom>
            <a:solidFill>
              <a:schemeClr val="accent1"/>
            </a:solidFill>
            <a:ln w="9525">
              <a:solidFill>
                <a:schemeClr val="tx1"/>
              </a:solidFill>
              <a:miter lim="800000"/>
              <a:headEnd/>
              <a:tailEnd/>
            </a:ln>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just">
                <a:buFontTx/>
                <a:buNone/>
              </a:pPr>
              <a:r>
                <a:rPr lang="en-US" altLang="zh-CN" sz="3200" b="1">
                  <a:solidFill>
                    <a:srgbClr val="CC0000"/>
                  </a:solidFill>
                  <a:latin typeface="Times New Roman" pitchFamily="18" charset="0"/>
                </a:rPr>
                <a:t>B</a:t>
              </a:r>
            </a:p>
          </p:txBody>
        </p:sp>
        <p:sp>
          <p:nvSpPr>
            <p:cNvPr id="199689" name="Rectangle 7"/>
            <p:cNvSpPr>
              <a:spLocks noChangeArrowheads="1"/>
            </p:cNvSpPr>
            <p:nvPr/>
          </p:nvSpPr>
          <p:spPr bwMode="auto">
            <a:xfrm>
              <a:off x="5054" y="1382"/>
              <a:ext cx="840" cy="546"/>
            </a:xfrm>
            <a:prstGeom prst="rect">
              <a:avLst/>
            </a:prstGeom>
            <a:solidFill>
              <a:schemeClr val="accent1"/>
            </a:solidFill>
            <a:ln w="9525">
              <a:solidFill>
                <a:schemeClr val="tx1"/>
              </a:solidFill>
              <a:miter lim="800000"/>
              <a:headEnd/>
              <a:tailEnd/>
            </a:ln>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just">
                <a:buFontTx/>
                <a:buNone/>
              </a:pPr>
              <a:r>
                <a:rPr lang="en-US" altLang="zh-CN" sz="3200" b="1">
                  <a:solidFill>
                    <a:srgbClr val="CC0000"/>
                  </a:solidFill>
                  <a:latin typeface="Times New Roman" pitchFamily="18" charset="0"/>
                </a:rPr>
                <a:t>C</a:t>
              </a:r>
            </a:p>
          </p:txBody>
        </p:sp>
        <p:sp>
          <p:nvSpPr>
            <p:cNvPr id="199690" name="Rectangle 8"/>
            <p:cNvSpPr>
              <a:spLocks noChangeArrowheads="1"/>
            </p:cNvSpPr>
            <p:nvPr/>
          </p:nvSpPr>
          <p:spPr bwMode="auto">
            <a:xfrm>
              <a:off x="5054" y="2862"/>
              <a:ext cx="840" cy="546"/>
            </a:xfrm>
            <a:prstGeom prst="rect">
              <a:avLst/>
            </a:prstGeom>
            <a:solidFill>
              <a:schemeClr val="accent1"/>
            </a:solidFill>
            <a:ln w="9525">
              <a:solidFill>
                <a:schemeClr val="tx1"/>
              </a:solidFill>
              <a:miter lim="800000"/>
              <a:headEnd/>
              <a:tailEnd/>
            </a:ln>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just">
                <a:buFontTx/>
                <a:buNone/>
              </a:pPr>
              <a:r>
                <a:rPr lang="en-US" altLang="zh-CN" sz="3200" b="1">
                  <a:solidFill>
                    <a:srgbClr val="CC0000"/>
                  </a:solidFill>
                  <a:latin typeface="Times New Roman" pitchFamily="18" charset="0"/>
                </a:rPr>
                <a:t>D</a:t>
              </a:r>
            </a:p>
          </p:txBody>
        </p:sp>
        <p:sp>
          <p:nvSpPr>
            <p:cNvPr id="199691" name="Rectangle 9"/>
            <p:cNvSpPr>
              <a:spLocks noChangeArrowheads="1"/>
            </p:cNvSpPr>
            <p:nvPr/>
          </p:nvSpPr>
          <p:spPr bwMode="auto">
            <a:xfrm>
              <a:off x="6734" y="1382"/>
              <a:ext cx="700" cy="546"/>
            </a:xfrm>
            <a:prstGeom prst="rect">
              <a:avLst/>
            </a:prstGeom>
            <a:solidFill>
              <a:schemeClr val="accent1"/>
            </a:solidFill>
            <a:ln w="9525">
              <a:solidFill>
                <a:schemeClr val="tx1"/>
              </a:solidFill>
              <a:miter lim="800000"/>
              <a:headEnd/>
              <a:tailEnd/>
            </a:ln>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just">
                <a:buFontTx/>
                <a:buNone/>
              </a:pPr>
              <a:r>
                <a:rPr lang="en-US" altLang="zh-CN" sz="3200" b="1">
                  <a:solidFill>
                    <a:srgbClr val="CC0000"/>
                  </a:solidFill>
                  <a:latin typeface="Times New Roman" pitchFamily="18" charset="0"/>
                </a:rPr>
                <a:t>E</a:t>
              </a:r>
            </a:p>
          </p:txBody>
        </p:sp>
        <p:sp>
          <p:nvSpPr>
            <p:cNvPr id="199692" name="Rectangle 10"/>
            <p:cNvSpPr>
              <a:spLocks noChangeArrowheads="1"/>
            </p:cNvSpPr>
            <p:nvPr/>
          </p:nvSpPr>
          <p:spPr bwMode="auto">
            <a:xfrm>
              <a:off x="6594" y="2862"/>
              <a:ext cx="840" cy="546"/>
            </a:xfrm>
            <a:prstGeom prst="rect">
              <a:avLst/>
            </a:prstGeom>
            <a:solidFill>
              <a:schemeClr val="accent1"/>
            </a:solidFill>
            <a:ln w="9525">
              <a:solidFill>
                <a:schemeClr val="tx1"/>
              </a:solidFill>
              <a:miter lim="800000"/>
              <a:headEnd/>
              <a:tailEnd/>
            </a:ln>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just">
                <a:buFontTx/>
                <a:buNone/>
              </a:pPr>
              <a:r>
                <a:rPr lang="en-US" altLang="zh-CN" sz="3200" b="1">
                  <a:solidFill>
                    <a:srgbClr val="CC0000"/>
                  </a:solidFill>
                  <a:latin typeface="Times New Roman" pitchFamily="18" charset="0"/>
                </a:rPr>
                <a:t>F</a:t>
              </a:r>
            </a:p>
          </p:txBody>
        </p:sp>
        <p:sp>
          <p:nvSpPr>
            <p:cNvPr id="199693" name="Rectangle 11"/>
            <p:cNvSpPr>
              <a:spLocks noChangeArrowheads="1"/>
            </p:cNvSpPr>
            <p:nvPr/>
          </p:nvSpPr>
          <p:spPr bwMode="auto">
            <a:xfrm>
              <a:off x="8274" y="2308"/>
              <a:ext cx="840" cy="546"/>
            </a:xfrm>
            <a:prstGeom prst="rect">
              <a:avLst/>
            </a:prstGeom>
            <a:solidFill>
              <a:schemeClr val="accent1"/>
            </a:solidFill>
            <a:ln w="9525">
              <a:solidFill>
                <a:schemeClr val="tx1"/>
              </a:solidFill>
              <a:miter lim="800000"/>
              <a:headEnd/>
              <a:tailEnd/>
            </a:ln>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just">
                <a:buFontTx/>
                <a:buNone/>
              </a:pPr>
              <a:r>
                <a:rPr lang="zh-CN" altLang="en-US" sz="3200" b="1">
                  <a:solidFill>
                    <a:srgbClr val="CC0000"/>
                  </a:solidFill>
                  <a:latin typeface="Times New Roman" pitchFamily="18" charset="0"/>
                </a:rPr>
                <a:t>结束</a:t>
              </a:r>
            </a:p>
          </p:txBody>
        </p:sp>
        <p:sp>
          <p:nvSpPr>
            <p:cNvPr id="199694" name="Line 12"/>
            <p:cNvSpPr>
              <a:spLocks noChangeShapeType="1"/>
            </p:cNvSpPr>
            <p:nvPr/>
          </p:nvSpPr>
          <p:spPr bwMode="auto">
            <a:xfrm flipV="1">
              <a:off x="2394" y="1754"/>
              <a:ext cx="980" cy="7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9695" name="Line 13"/>
            <p:cNvSpPr>
              <a:spLocks noChangeShapeType="1"/>
            </p:cNvSpPr>
            <p:nvPr/>
          </p:nvSpPr>
          <p:spPr bwMode="auto">
            <a:xfrm>
              <a:off x="2394" y="2490"/>
              <a:ext cx="980" cy="7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9696" name="Line 14"/>
            <p:cNvSpPr>
              <a:spLocks noChangeShapeType="1"/>
            </p:cNvSpPr>
            <p:nvPr/>
          </p:nvSpPr>
          <p:spPr bwMode="auto">
            <a:xfrm>
              <a:off x="4214" y="1564"/>
              <a:ext cx="8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9697" name="Line 15"/>
            <p:cNvSpPr>
              <a:spLocks noChangeShapeType="1"/>
            </p:cNvSpPr>
            <p:nvPr/>
          </p:nvSpPr>
          <p:spPr bwMode="auto">
            <a:xfrm>
              <a:off x="5894" y="1564"/>
              <a:ext cx="8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9698" name="Line 16"/>
            <p:cNvSpPr>
              <a:spLocks noChangeShapeType="1"/>
            </p:cNvSpPr>
            <p:nvPr/>
          </p:nvSpPr>
          <p:spPr bwMode="auto">
            <a:xfrm>
              <a:off x="4214" y="3234"/>
              <a:ext cx="8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9699" name="Line 17"/>
            <p:cNvSpPr>
              <a:spLocks noChangeShapeType="1"/>
            </p:cNvSpPr>
            <p:nvPr/>
          </p:nvSpPr>
          <p:spPr bwMode="auto">
            <a:xfrm>
              <a:off x="5894" y="3234"/>
              <a:ext cx="7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9700" name="Line 18"/>
            <p:cNvSpPr>
              <a:spLocks noChangeShapeType="1"/>
            </p:cNvSpPr>
            <p:nvPr/>
          </p:nvSpPr>
          <p:spPr bwMode="auto">
            <a:xfrm>
              <a:off x="7434" y="1754"/>
              <a:ext cx="840" cy="7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9701" name="Line 19"/>
            <p:cNvSpPr>
              <a:spLocks noChangeShapeType="1"/>
            </p:cNvSpPr>
            <p:nvPr/>
          </p:nvSpPr>
          <p:spPr bwMode="auto">
            <a:xfrm flipV="1">
              <a:off x="7434" y="2490"/>
              <a:ext cx="840" cy="7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sp>
          <p:nvSpPr>
            <p:cNvPr id="199702" name="Line 20"/>
            <p:cNvSpPr>
              <a:spLocks noChangeShapeType="1"/>
            </p:cNvSpPr>
            <p:nvPr/>
          </p:nvSpPr>
          <p:spPr bwMode="auto">
            <a:xfrm flipV="1">
              <a:off x="4214" y="1754"/>
              <a:ext cx="2520" cy="12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buFontTx/>
                <a:buNone/>
              </a:pPr>
              <a:endParaRPr lang="zh-CN" altLang="en-US" sz="3200">
                <a:solidFill>
                  <a:srgbClr val="006699"/>
                </a:solidFill>
                <a:latin typeface="Verdana" pitchFamily="34" charset="0"/>
                <a:ea typeface="宋体" charset="-122"/>
              </a:endParaRPr>
            </a:p>
          </p:txBody>
        </p:sp>
      </p:grpSp>
    </p:spTree>
    <p:extLst>
      <p:ext uri="{BB962C8B-B14F-4D97-AF65-F5344CB8AC3E}">
        <p14:creationId xmlns:p14="http://schemas.microsoft.com/office/powerpoint/2010/main" val="1950210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日期占位符 3"/>
          <p:cNvSpPr txBox="1">
            <a:spLocks noGrp="1"/>
          </p:cNvSpPr>
          <p:nvPr/>
        </p:nvSpPr>
        <p:spPr bwMode="auto">
          <a:xfrm>
            <a:off x="457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buFontTx/>
              <a:buNone/>
            </a:pPr>
            <a:fld id="{DCA09CE1-9BD5-46E0-AEB8-1C983A41C75D}" type="datetime1">
              <a:rPr lang="zh-CN" altLang="en-US" sz="1400" smtClean="0">
                <a:solidFill>
                  <a:srgbClr val="006699"/>
                </a:solidFill>
              </a:rPr>
              <a:pPr eaLnBrk="1" hangingPunct="1">
                <a:buFontTx/>
                <a:buNone/>
              </a:pPr>
              <a:t>2024/10/21</a:t>
            </a:fld>
            <a:endParaRPr lang="en-US" altLang="zh-CN" sz="1400">
              <a:solidFill>
                <a:srgbClr val="006699"/>
              </a:solidFill>
            </a:endParaRPr>
          </a:p>
        </p:txBody>
      </p:sp>
      <p:sp>
        <p:nvSpPr>
          <p:cNvPr id="200707" name="灯片编号占位符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r" eaLnBrk="1" hangingPunct="1">
              <a:buFontTx/>
              <a:buNone/>
            </a:pPr>
            <a:fld id="{1E279F69-769C-4868-811E-50045BA9FADF}" type="slidenum">
              <a:rPr lang="en-US" altLang="zh-CN" sz="1400" smtClean="0">
                <a:solidFill>
                  <a:srgbClr val="006699"/>
                </a:solidFill>
              </a:rPr>
              <a:pPr algn="r" eaLnBrk="1" hangingPunct="1">
                <a:buFontTx/>
                <a:buNone/>
              </a:pPr>
              <a:t>32</a:t>
            </a:fld>
            <a:endParaRPr lang="en-US" altLang="zh-CN" sz="1400">
              <a:solidFill>
                <a:srgbClr val="006699"/>
              </a:solidFill>
            </a:endParaRPr>
          </a:p>
        </p:txBody>
      </p:sp>
      <p:sp>
        <p:nvSpPr>
          <p:cNvPr id="88066" name="Rectangle 2"/>
          <p:cNvSpPr>
            <a:spLocks noGrp="1" noChangeArrowheads="1"/>
          </p:cNvSpPr>
          <p:nvPr>
            <p:ph type="title" idx="4294967295"/>
          </p:nvPr>
        </p:nvSpPr>
        <p:spPr>
          <a:xfrm>
            <a:off x="671513" y="249238"/>
            <a:ext cx="7786687" cy="974725"/>
          </a:xfrm>
        </p:spPr>
        <p:txBody>
          <a:bodyPr/>
          <a:lstStyle/>
          <a:p>
            <a:pPr eaLnBrk="1" hangingPunct="1">
              <a:defRPr/>
            </a:pPr>
            <a:r>
              <a:rPr lang="zh-CN" altLang="en-US" sz="3200" b="1">
                <a:solidFill>
                  <a:srgbClr val="FF0066"/>
                </a:solidFill>
                <a:ea typeface="华文隶书" pitchFamily="2" charset="-122"/>
              </a:rPr>
              <a:t>某产品市场研究项目单代号网络图</a:t>
            </a:r>
          </a:p>
        </p:txBody>
      </p:sp>
      <p:pic>
        <p:nvPicPr>
          <p:cNvPr id="20070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24000"/>
            <a:ext cx="9144000" cy="5334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6484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379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B305487D-9788-4A11-A94D-AF3B64B87C9C}" type="slidenum">
              <a:rPr altLang="zh-CN" sz="1500">
                <a:solidFill>
                  <a:srgbClr val="000000"/>
                </a:solidFill>
                <a:latin typeface="华文楷体" pitchFamily="2" charset="-122"/>
                <a:ea typeface="华文楷体" pitchFamily="2" charset="-122"/>
              </a:rPr>
              <a:pPr>
                <a:lnSpc>
                  <a:spcPct val="80000"/>
                </a:lnSpc>
              </a:pPr>
              <a:t>33</a:t>
            </a:fld>
            <a:endParaRPr lang="zh-CN" altLang="zh-CN" sz="1500">
              <a:solidFill>
                <a:srgbClr val="000000"/>
              </a:solidFill>
              <a:latin typeface="华文楷体" pitchFamily="2" charset="-122"/>
              <a:ea typeface="华文楷体" pitchFamily="2" charset="-122"/>
            </a:endParaRPr>
          </a:p>
        </p:txBody>
      </p:sp>
      <p:sp>
        <p:nvSpPr>
          <p:cNvPr id="33795" name="TextBox 112677"/>
          <p:cNvSpPr txBox="1">
            <a:spLocks noChangeArrowheads="1"/>
          </p:cNvSpPr>
          <p:nvPr/>
        </p:nvSpPr>
        <p:spPr bwMode="auto">
          <a:xfrm>
            <a:off x="682626" y="848785"/>
            <a:ext cx="2727325" cy="519181"/>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30000"/>
              </a:lnSpc>
            </a:pPr>
            <a:r>
              <a:rPr lang="zh-CN" altLang="zh-CN" sz="2400" dirty="0">
                <a:solidFill>
                  <a:srgbClr val="000000"/>
                </a:solidFill>
              </a:rPr>
              <a:t>箭线图法的画法</a:t>
            </a:r>
            <a:endParaRPr lang="zh-CN" altLang="en-US" sz="2400" dirty="0">
              <a:solidFill>
                <a:srgbClr val="000000"/>
              </a:solidFill>
              <a:ea typeface="微软雅黑" pitchFamily="34" charset="-122"/>
            </a:endParaRPr>
          </a:p>
        </p:txBody>
      </p:sp>
      <p:pic>
        <p:nvPicPr>
          <p:cNvPr id="112721" name="图片 134"/>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683569" y="1604798"/>
            <a:ext cx="7723479" cy="261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文本框 1">
            <a:extLst>
              <a:ext uri="{FF2B5EF4-FFF2-40B4-BE49-F238E27FC236}">
                <a16:creationId xmlns:a16="http://schemas.microsoft.com/office/drawing/2014/main" id="{2839642A-972F-BA56-34C8-8E331E8E48DF}"/>
              </a:ext>
            </a:extLst>
          </p:cNvPr>
          <p:cNvSpPr txBox="1"/>
          <p:nvPr/>
        </p:nvSpPr>
        <p:spPr>
          <a:xfrm>
            <a:off x="2195736" y="4869160"/>
            <a:ext cx="4968552" cy="777008"/>
          </a:xfrm>
          <a:prstGeom prst="rect">
            <a:avLst/>
          </a:prstGeom>
          <a:noFill/>
        </p:spPr>
        <p:txBody>
          <a:bodyPr wrap="square" rtlCol="0">
            <a:spAutoFit/>
          </a:bodyPr>
          <a:lstStyle/>
          <a:p>
            <a:pPr>
              <a:lnSpc>
                <a:spcPct val="130000"/>
              </a:lnSpc>
            </a:pPr>
            <a:r>
              <a:rPr lang="en-US" altLang="zh-CN" dirty="0">
                <a:solidFill>
                  <a:srgbClr val="000000"/>
                </a:solidFill>
                <a:latin typeface="Arial" panose="020B0604020202020204" pitchFamily="34" charset="0"/>
                <a:ea typeface="微软雅黑" panose="020B0503020204020204" pitchFamily="34" charset="-122"/>
              </a:rPr>
              <a:t>AOA</a:t>
            </a:r>
            <a:r>
              <a:rPr lang="zh-CN" altLang="en-US" dirty="0">
                <a:solidFill>
                  <a:srgbClr val="000000"/>
                </a:solidFill>
                <a:latin typeface="Arial" panose="020B0604020202020204" pitchFamily="34" charset="0"/>
                <a:ea typeface="微软雅黑" panose="020B0503020204020204" pitchFamily="34" charset="-122"/>
              </a:rPr>
              <a:t>它用箭线来代表活动，用节点表示活动之间的关系。</a:t>
            </a: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选读</a:t>
            </a:r>
          </a:p>
        </p:txBody>
      </p:sp>
      <p:graphicFrame>
        <p:nvGraphicFramePr>
          <p:cNvPr id="4" name="内容占位符 3">
            <a:hlinkClick r:id="" action="ppaction://ole?verb=0"/>
          </p:cNvPr>
          <p:cNvGraphicFramePr>
            <a:graphicFrameLocks noGrp="1" noChangeAspect="1"/>
          </p:cNvGraphicFramePr>
          <p:nvPr>
            <p:ph idx="1"/>
            <p:extLst>
              <p:ext uri="{D42A27DB-BD31-4B8C-83A1-F6EECF244321}">
                <p14:modId xmlns:p14="http://schemas.microsoft.com/office/powerpoint/2010/main" val="201775757"/>
              </p:ext>
            </p:extLst>
          </p:nvPr>
        </p:nvGraphicFramePr>
        <p:xfrm>
          <a:off x="1741488" y="1508125"/>
          <a:ext cx="6402387" cy="4800600"/>
        </p:xfrm>
        <a:graphic>
          <a:graphicData uri="http://schemas.openxmlformats.org/presentationml/2006/ole">
            <mc:AlternateContent xmlns:mc="http://schemas.openxmlformats.org/markup-compatibility/2006">
              <mc:Choice xmlns:v="urn:schemas-microsoft-com:vml" Requires="v">
                <p:oleObj name="Presentation" r:id="rId2" imgW="3973312" imgH="2979613" progId="PowerPoint.Show.8">
                  <p:embed/>
                </p:oleObj>
              </mc:Choice>
              <mc:Fallback>
                <p:oleObj name="Presentation" r:id="rId2" imgW="3973312" imgH="2979613" progId="PowerPoint.Show.8">
                  <p:embed/>
                  <p:pic>
                    <p:nvPicPr>
                      <p:cNvPr id="0" name=""/>
                      <p:cNvPicPr/>
                      <p:nvPr/>
                    </p:nvPicPr>
                    <p:blipFill>
                      <a:blip r:embed="rId3"/>
                      <a:stretch>
                        <a:fillRect/>
                      </a:stretch>
                    </p:blipFill>
                    <p:spPr>
                      <a:xfrm>
                        <a:off x="1741488" y="1508125"/>
                        <a:ext cx="6402387" cy="4800600"/>
                      </a:xfrm>
                      <a:prstGeom prst="rect">
                        <a:avLst/>
                      </a:prstGeom>
                    </p:spPr>
                  </p:pic>
                </p:oleObj>
              </mc:Fallback>
            </mc:AlternateContent>
          </a:graphicData>
        </a:graphic>
      </p:graphicFrame>
    </p:spTree>
    <p:extLst>
      <p:ext uri="{BB962C8B-B14F-4D97-AF65-F5344CB8AC3E}">
        <p14:creationId xmlns:p14="http://schemas.microsoft.com/office/powerpoint/2010/main" val="3188419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6013" y="1604434"/>
            <a:ext cx="6335712" cy="4417484"/>
          </a:xfrm>
          <a:solidFill>
            <a:schemeClr val="accent3">
              <a:lumMod val="20000"/>
              <a:lumOff val="80000"/>
            </a:schemeClr>
          </a:solidFill>
        </p:spPr>
        <p:txBody>
          <a:bodyPr/>
          <a:lstStyle/>
          <a:p>
            <a:pPr marL="0" indent="0">
              <a:buFont typeface="Wingdings 2" pitchFamily="18" charset="2"/>
              <a:buNone/>
              <a:defRPr/>
            </a:pPr>
            <a:r>
              <a:rPr b="1" dirty="0"/>
              <a:t>一般来说，绘制项目进度网络图需要四个基本的步骤：</a:t>
            </a:r>
          </a:p>
          <a:p>
            <a:pPr>
              <a:defRPr/>
            </a:pPr>
            <a:r>
              <a:rPr dirty="0"/>
              <a:t>步骤一：依据工作分解结构列出项目的活动清单：就是活动定义所要完成的任务。</a:t>
            </a:r>
            <a:endParaRPr lang="en-US" dirty="0"/>
          </a:p>
          <a:p>
            <a:pPr>
              <a:defRPr/>
            </a:pPr>
            <a:r>
              <a:rPr dirty="0"/>
              <a:t>步骤二：界定各项活动之间的逻辑关系</a:t>
            </a:r>
          </a:p>
          <a:p>
            <a:pPr>
              <a:defRPr/>
            </a:pPr>
            <a:r>
              <a:rPr dirty="0"/>
              <a:t>步骤三：绘制出一张完整的、可行的项</a:t>
            </a:r>
            <a:r>
              <a:rPr lang="zh-CN" altLang="en-US" dirty="0"/>
              <a:t>目</a:t>
            </a:r>
            <a:r>
              <a:rPr dirty="0"/>
              <a:t>网络图</a:t>
            </a:r>
            <a:endParaRPr lang="en-US" dirty="0"/>
          </a:p>
          <a:p>
            <a:pPr>
              <a:defRPr/>
            </a:pPr>
            <a:r>
              <a:rPr dirty="0"/>
              <a:t>步骤四：检查项目进度网络图的逻辑结构。</a:t>
            </a:r>
          </a:p>
          <a:p>
            <a:pPr>
              <a:defRPr/>
            </a:pPr>
            <a:endParaRPr dirty="0"/>
          </a:p>
          <a:p>
            <a:pPr marL="0" indent="0">
              <a:buFont typeface="Wingdings 2" pitchFamily="18" charset="2"/>
              <a:buNone/>
              <a:defRPr/>
            </a:pPr>
            <a:endParaRPr altLang="en-US" dirty="0"/>
          </a:p>
        </p:txBody>
      </p:sp>
      <p:sp>
        <p:nvSpPr>
          <p:cNvPr id="34818"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4819"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58C58C2E-E605-422E-BF53-AE75CD6135FD}" type="slidenum">
              <a:rPr altLang="zh-CN" sz="1500">
                <a:solidFill>
                  <a:srgbClr val="000000"/>
                </a:solidFill>
                <a:latin typeface="华文楷体" pitchFamily="2" charset="-122"/>
                <a:ea typeface="华文楷体" pitchFamily="2" charset="-122"/>
              </a:rPr>
              <a:pPr>
                <a:lnSpc>
                  <a:spcPct val="80000"/>
                </a:lnSpc>
              </a:pPr>
              <a:t>35</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noChangeArrowheads="1"/>
          </p:cNvSpPr>
          <p:nvPr>
            <p:ph type="title"/>
          </p:nvPr>
        </p:nvSpPr>
        <p:spPr>
          <a:xfrm>
            <a:off x="419100" y="740834"/>
            <a:ext cx="8291513" cy="700617"/>
          </a:xfrm>
        </p:spPr>
        <p:txBody>
          <a:bodyPr/>
          <a:lstStyle/>
          <a:p>
            <a:r>
              <a:rPr lang="zh-CN" altLang="en-US"/>
              <a:t>三、</a:t>
            </a:r>
            <a:r>
              <a:rPr lang="zh-CN" altLang="zh-CN"/>
              <a:t>项目活动排序的成果</a:t>
            </a:r>
            <a:endParaRPr lang="zh-CN" altLang="en-US"/>
          </a:p>
        </p:txBody>
      </p:sp>
      <p:sp>
        <p:nvSpPr>
          <p:cNvPr id="3" name="内容占位符 2"/>
          <p:cNvSpPr>
            <a:spLocks noGrp="1"/>
          </p:cNvSpPr>
          <p:nvPr>
            <p:ph idx="1"/>
          </p:nvPr>
        </p:nvSpPr>
        <p:spPr>
          <a:xfrm>
            <a:off x="1187451" y="1509185"/>
            <a:ext cx="4752975" cy="3456516"/>
          </a:xfrm>
          <a:solidFill>
            <a:schemeClr val="accent3">
              <a:lumMod val="20000"/>
              <a:lumOff val="80000"/>
            </a:schemeClr>
          </a:solidFill>
        </p:spPr>
        <p:txBody>
          <a:bodyPr/>
          <a:lstStyle/>
          <a:p>
            <a:pPr indent="0">
              <a:lnSpc>
                <a:spcPct val="150000"/>
              </a:lnSpc>
              <a:defRPr/>
            </a:pPr>
            <a:r>
              <a:rPr sz="2800"/>
              <a:t>项目进度网络图</a:t>
            </a:r>
          </a:p>
          <a:p>
            <a:pPr indent="0">
              <a:lnSpc>
                <a:spcPct val="150000"/>
              </a:lnSpc>
              <a:defRPr/>
            </a:pPr>
            <a:r>
              <a:rPr sz="2800"/>
              <a:t>更新后的项目活动清单</a:t>
            </a:r>
          </a:p>
          <a:p>
            <a:pPr marL="0" indent="0">
              <a:buFont typeface="Wingdings 2" pitchFamily="18" charset="2"/>
              <a:buNone/>
              <a:defRPr/>
            </a:pPr>
            <a:endParaRPr altLang="en-US"/>
          </a:p>
        </p:txBody>
      </p:sp>
      <p:sp>
        <p:nvSpPr>
          <p:cNvPr id="3584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584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5FBA09E0-ED67-4B8A-BCCD-997E3CB87DED}" type="slidenum">
              <a:rPr altLang="zh-CN" sz="1500">
                <a:solidFill>
                  <a:srgbClr val="000000"/>
                </a:solidFill>
                <a:latin typeface="华文楷体" pitchFamily="2" charset="-122"/>
                <a:ea typeface="华文楷体" pitchFamily="2" charset="-122"/>
              </a:rPr>
              <a:pPr>
                <a:lnSpc>
                  <a:spcPct val="80000"/>
                </a:lnSpc>
              </a:pPr>
              <a:t>36</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5"/>
          <p:cNvSpPr>
            <a:spLocks noGrp="1" noChangeArrowheads="1"/>
          </p:cNvSpPr>
          <p:nvPr>
            <p:ph type="title"/>
          </p:nvPr>
        </p:nvSpPr>
        <p:spPr>
          <a:xfrm>
            <a:off x="3708400" y="2260601"/>
            <a:ext cx="5043488" cy="3088217"/>
          </a:xfrm>
        </p:spPr>
        <p:txBody>
          <a:bodyPr/>
          <a:lstStyle/>
          <a:p>
            <a:r>
              <a:t>第四节</a:t>
            </a:r>
            <a:br>
              <a:rPr altLang="zh-CN"/>
            </a:br>
            <a:br>
              <a:rPr altLang="zh-CN"/>
            </a:br>
            <a:r>
              <a:rPr altLang="zh-CN"/>
              <a:t>项目活动时间估算</a:t>
            </a:r>
            <a:endParaRPr/>
          </a:p>
        </p:txBody>
      </p:sp>
      <p:sp>
        <p:nvSpPr>
          <p:cNvPr id="36866"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6867"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FE55EFED-9282-486B-8CC7-CED20A55CA23}" type="slidenum">
              <a:rPr altLang="zh-CN" sz="1500">
                <a:solidFill>
                  <a:srgbClr val="000000"/>
                </a:solidFill>
                <a:latin typeface="华文楷体" pitchFamily="2" charset="-122"/>
                <a:ea typeface="华文楷体" pitchFamily="2" charset="-122"/>
              </a:rPr>
              <a:pPr>
                <a:lnSpc>
                  <a:spcPct val="80000"/>
                </a:lnSpc>
              </a:pPr>
              <a:t>37</a:t>
            </a:fld>
            <a:endParaRPr lang="zh-CN" altLang="zh-CN" sz="1500">
              <a:solidFill>
                <a:srgbClr val="000000"/>
              </a:solidFill>
              <a:latin typeface="华文楷体" pitchFamily="2" charset="-122"/>
              <a:ea typeface="华文楷体"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noChangeArrowheads="1"/>
          </p:cNvSpPr>
          <p:nvPr>
            <p:ph type="title"/>
          </p:nvPr>
        </p:nvSpPr>
        <p:spPr>
          <a:xfrm>
            <a:off x="419100" y="740834"/>
            <a:ext cx="8291513" cy="700617"/>
          </a:xfrm>
        </p:spPr>
        <p:txBody>
          <a:bodyPr/>
          <a:lstStyle/>
          <a:p>
            <a:r>
              <a:rPr lang="zh-CN" altLang="en-US"/>
              <a:t>一、定义</a:t>
            </a:r>
          </a:p>
        </p:txBody>
      </p:sp>
      <p:sp>
        <p:nvSpPr>
          <p:cNvPr id="3" name="内容占位符 2"/>
          <p:cNvSpPr>
            <a:spLocks noGrp="1"/>
          </p:cNvSpPr>
          <p:nvPr>
            <p:ph idx="1"/>
          </p:nvPr>
        </p:nvSpPr>
        <p:spPr>
          <a:xfrm>
            <a:off x="1187450" y="1509185"/>
            <a:ext cx="6305550" cy="3168649"/>
          </a:xfrm>
          <a:solidFill>
            <a:schemeClr val="accent3">
              <a:lumMod val="20000"/>
              <a:lumOff val="80000"/>
            </a:schemeClr>
          </a:solidFill>
        </p:spPr>
        <p:txBody>
          <a:bodyPr/>
          <a:lstStyle/>
          <a:p>
            <a:pPr>
              <a:defRPr/>
            </a:pPr>
            <a:r>
              <a:t>项目活动时间估算是根据项目资源的情况，估算完成项目各项活动所需工作时间的过程。本过程的主要作用是，确定完成每个活动所需花费的时间量，为制定进度计划过程提供主要依据。</a:t>
            </a:r>
            <a:endParaRPr altLang="en-US"/>
          </a:p>
        </p:txBody>
      </p:sp>
      <p:sp>
        <p:nvSpPr>
          <p:cNvPr id="37891"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789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24F40826-588E-4A1A-9B5C-F108E0CBE111}" type="slidenum">
              <a:rPr altLang="zh-CN" sz="1500">
                <a:solidFill>
                  <a:srgbClr val="000000"/>
                </a:solidFill>
                <a:latin typeface="华文楷体" pitchFamily="2" charset="-122"/>
                <a:ea typeface="华文楷体" pitchFamily="2" charset="-122"/>
              </a:rPr>
              <a:pPr>
                <a:lnSpc>
                  <a:spcPct val="80000"/>
                </a:lnSpc>
              </a:pPr>
              <a:t>38</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noChangeArrowheads="1"/>
          </p:cNvSpPr>
          <p:nvPr>
            <p:ph type="title"/>
          </p:nvPr>
        </p:nvSpPr>
        <p:spPr>
          <a:xfrm>
            <a:off x="419100" y="740834"/>
            <a:ext cx="8291513" cy="700617"/>
          </a:xfrm>
        </p:spPr>
        <p:txBody>
          <a:bodyPr/>
          <a:lstStyle/>
          <a:p>
            <a:r>
              <a:rPr lang="zh-CN" altLang="en-US"/>
              <a:t>二、影响因素</a:t>
            </a:r>
          </a:p>
        </p:txBody>
      </p:sp>
      <p:sp>
        <p:nvSpPr>
          <p:cNvPr id="3" name="内容占位符 2"/>
          <p:cNvSpPr>
            <a:spLocks noGrp="1"/>
          </p:cNvSpPr>
          <p:nvPr>
            <p:ph idx="1"/>
          </p:nvPr>
        </p:nvSpPr>
        <p:spPr>
          <a:xfrm>
            <a:off x="1187451" y="1509185"/>
            <a:ext cx="5184775" cy="3744383"/>
          </a:xfrm>
          <a:solidFill>
            <a:schemeClr val="accent3">
              <a:lumMod val="20000"/>
              <a:lumOff val="80000"/>
            </a:schemeClr>
          </a:solidFill>
        </p:spPr>
        <p:txBody>
          <a:bodyPr/>
          <a:lstStyle/>
          <a:p>
            <a:pPr indent="0">
              <a:lnSpc>
                <a:spcPct val="150000"/>
              </a:lnSpc>
              <a:defRPr/>
            </a:pPr>
            <a:r>
              <a:rPr sz="2800"/>
              <a:t>参与人员的熟练程度</a:t>
            </a:r>
          </a:p>
          <a:p>
            <a:pPr indent="0">
              <a:lnSpc>
                <a:spcPct val="150000"/>
              </a:lnSpc>
              <a:defRPr/>
            </a:pPr>
            <a:r>
              <a:rPr sz="2800"/>
              <a:t>不确定性因素</a:t>
            </a:r>
          </a:p>
          <a:p>
            <a:pPr indent="0">
              <a:lnSpc>
                <a:spcPct val="150000"/>
              </a:lnSpc>
              <a:defRPr/>
            </a:pPr>
            <a:r>
              <a:rPr sz="2800"/>
              <a:t>工作效率</a:t>
            </a:r>
          </a:p>
          <a:p>
            <a:pPr indent="0">
              <a:lnSpc>
                <a:spcPct val="150000"/>
              </a:lnSpc>
              <a:defRPr/>
            </a:pPr>
            <a:r>
              <a:rPr sz="2800"/>
              <a:t>误解和失误</a:t>
            </a:r>
          </a:p>
          <a:p>
            <a:pPr marL="0" indent="0">
              <a:buFont typeface="Wingdings 2" pitchFamily="18" charset="2"/>
              <a:buNone/>
              <a:defRPr/>
            </a:pPr>
            <a:endParaRPr altLang="en-US"/>
          </a:p>
        </p:txBody>
      </p:sp>
      <p:sp>
        <p:nvSpPr>
          <p:cNvPr id="38915"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8916"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ABDD0545-6783-4206-98C0-5CE97B9CF8A1}" type="slidenum">
              <a:rPr altLang="zh-CN" sz="1500">
                <a:solidFill>
                  <a:srgbClr val="000000"/>
                </a:solidFill>
                <a:latin typeface="华文楷体" pitchFamily="2" charset="-122"/>
                <a:ea typeface="华文楷体" pitchFamily="2" charset="-122"/>
              </a:rPr>
              <a:pPr>
                <a:lnSpc>
                  <a:spcPct val="80000"/>
                </a:lnSpc>
              </a:pPr>
              <a:t>39</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日期占位符 4"/>
          <p:cNvSpPr>
            <a:spLocks noGrp="1"/>
          </p:cNvSpPr>
          <p:nvPr>
            <p:ph type="dt" sz="quarter" idx="4294967295"/>
          </p:nvPr>
        </p:nvSpPr>
        <p:spPr bwMode="auto">
          <a:xfrm>
            <a:off x="457200" y="6243638"/>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buFontTx/>
              <a:buNone/>
            </a:pPr>
            <a:fld id="{E7DF3118-3B54-40F8-AEF2-859A2F2B8CA1}" type="datetime1">
              <a:rPr lang="zh-CN" altLang="en-US" sz="1400" smtClean="0">
                <a:solidFill>
                  <a:srgbClr val="006699"/>
                </a:solidFill>
              </a:rPr>
              <a:pPr eaLnBrk="1" hangingPunct="1">
                <a:buFontTx/>
                <a:buNone/>
              </a:pPr>
              <a:t>2024/10/21</a:t>
            </a:fld>
            <a:endParaRPr lang="en-US" altLang="zh-CN" sz="1400" dirty="0">
              <a:solidFill>
                <a:srgbClr val="006699"/>
              </a:solidFill>
            </a:endParaRPr>
          </a:p>
        </p:txBody>
      </p:sp>
      <p:sp>
        <p:nvSpPr>
          <p:cNvPr id="1028" name="灯片编号占位符 6"/>
          <p:cNvSpPr>
            <a:spLocks noGrp="1"/>
          </p:cNvSpPr>
          <p:nvPr>
            <p:ph type="sldNum" sz="quarter" idx="4294967295"/>
          </p:nvPr>
        </p:nvSpPr>
        <p:spPr bwMode="auto">
          <a:xfrm>
            <a:off x="6553200" y="6243638"/>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algn="r" eaLnBrk="1" hangingPunct="1">
              <a:buFontTx/>
              <a:buNone/>
            </a:pPr>
            <a:fld id="{BC422AA7-B1BE-48E8-8F04-07E169495CAF}" type="slidenum">
              <a:rPr lang="en-US" altLang="zh-CN" sz="1400" smtClean="0">
                <a:solidFill>
                  <a:srgbClr val="006699"/>
                </a:solidFill>
              </a:rPr>
              <a:pPr algn="r" eaLnBrk="1" hangingPunct="1">
                <a:buFontTx/>
                <a:buNone/>
              </a:pPr>
              <a:t>4</a:t>
            </a:fld>
            <a:endParaRPr lang="en-US" altLang="zh-CN" sz="1400">
              <a:solidFill>
                <a:srgbClr val="006699"/>
              </a:solidFill>
            </a:endParaRPr>
          </a:p>
        </p:txBody>
      </p:sp>
      <p:sp>
        <p:nvSpPr>
          <p:cNvPr id="120834" name="Rectangle 2"/>
          <p:cNvSpPr>
            <a:spLocks noGrp="1" noChangeArrowheads="1"/>
          </p:cNvSpPr>
          <p:nvPr>
            <p:ph type="title"/>
          </p:nvPr>
        </p:nvSpPr>
        <p:spPr>
          <a:xfrm>
            <a:off x="1897063" y="260350"/>
            <a:ext cx="5843587" cy="850900"/>
          </a:xfrm>
        </p:spPr>
        <p:txBody>
          <a:bodyPr/>
          <a:lstStyle/>
          <a:p>
            <a:pPr eaLnBrk="1" hangingPunct="1">
              <a:defRPr/>
            </a:pPr>
            <a:r>
              <a:rPr lang="zh-CN" altLang="en-US" b="1" dirty="0">
                <a:solidFill>
                  <a:srgbClr val="800080"/>
                </a:solidFill>
                <a:latin typeface="Times New Roman" pitchFamily="18" charset="0"/>
                <a:ea typeface="华文隶书" pitchFamily="2" charset="-122"/>
              </a:rPr>
              <a:t>项目进度管理的重要性</a:t>
            </a:r>
            <a:endParaRPr lang="zh-CN" altLang="en-US" b="1" dirty="0">
              <a:solidFill>
                <a:srgbClr val="800080"/>
              </a:solidFill>
              <a:ea typeface="华文隶书" pitchFamily="2" charset="-122"/>
            </a:endParaRPr>
          </a:p>
        </p:txBody>
      </p:sp>
      <p:sp>
        <p:nvSpPr>
          <p:cNvPr id="120835" name="Rectangle 3"/>
          <p:cNvSpPr>
            <a:spLocks noGrp="1" noChangeArrowheads="1"/>
          </p:cNvSpPr>
          <p:nvPr>
            <p:ph type="body" sz="half" idx="1"/>
          </p:nvPr>
        </p:nvSpPr>
        <p:spPr>
          <a:xfrm>
            <a:off x="179388" y="1628775"/>
            <a:ext cx="3455987" cy="4968875"/>
          </a:xfrm>
        </p:spPr>
        <p:txBody>
          <a:bodyPr/>
          <a:lstStyle/>
          <a:p>
            <a:pPr eaLnBrk="1" hangingPunct="1">
              <a:defRPr/>
            </a:pPr>
            <a:r>
              <a:rPr lang="zh-CN" altLang="en-US" dirty="0">
                <a:solidFill>
                  <a:srgbClr val="800080"/>
                </a:solidFill>
                <a:effectLst>
                  <a:outerShdw blurRad="38100" dist="38100" dir="2700000" algn="tl">
                    <a:srgbClr val="C0C0C0"/>
                  </a:outerShdw>
                </a:effectLst>
                <a:ea typeface="华文楷体" pitchFamily="2" charset="-122"/>
              </a:rPr>
              <a:t>时间是一个最缺乏灵活性的变量，不论项目发生什么，时间都会过去。</a:t>
            </a:r>
          </a:p>
          <a:p>
            <a:pPr eaLnBrk="1" hangingPunct="1">
              <a:defRPr/>
            </a:pPr>
            <a:r>
              <a:rPr lang="zh-CN" altLang="en-US" dirty="0">
                <a:solidFill>
                  <a:srgbClr val="800080"/>
                </a:solidFill>
                <a:effectLst>
                  <a:outerShdw blurRad="38100" dist="38100" dir="2700000" algn="tl">
                    <a:srgbClr val="C0C0C0"/>
                  </a:outerShdw>
                </a:effectLst>
                <a:ea typeface="华文楷体" pitchFamily="2" charset="-122"/>
              </a:rPr>
              <a:t>进度问题是造成项目冲突的主要原因。</a:t>
            </a:r>
          </a:p>
        </p:txBody>
      </p:sp>
      <p:graphicFrame>
        <p:nvGraphicFramePr>
          <p:cNvPr id="1026" name="Object 4"/>
          <p:cNvGraphicFramePr>
            <a:graphicFrameLocks noGrp="1" noChangeAspect="1"/>
          </p:cNvGraphicFramePr>
          <p:nvPr>
            <p:ph sz="half" idx="2"/>
          </p:nvPr>
        </p:nvGraphicFramePr>
        <p:xfrm>
          <a:off x="3708400" y="2205038"/>
          <a:ext cx="5364163" cy="3816350"/>
        </p:xfrm>
        <a:graphic>
          <a:graphicData uri="http://schemas.openxmlformats.org/presentationml/2006/ole">
            <mc:AlternateContent xmlns:mc="http://schemas.openxmlformats.org/markup-compatibility/2006">
              <mc:Choice xmlns:v="urn:schemas-microsoft-com:vml" Requires="v">
                <p:oleObj name="工作表" r:id="rId3" imgW="7696164" imgH="4467149" progId="Excel.Sheet.8">
                  <p:embed/>
                </p:oleObj>
              </mc:Choice>
              <mc:Fallback>
                <p:oleObj name="工作表" r:id="rId3" imgW="7696164" imgH="4467149"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2205038"/>
                        <a:ext cx="5364163"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Rectangle 5"/>
          <p:cNvSpPr>
            <a:spLocks noChangeArrowheads="1"/>
          </p:cNvSpPr>
          <p:nvPr/>
        </p:nvSpPr>
        <p:spPr bwMode="auto">
          <a:xfrm>
            <a:off x="5076825" y="1844675"/>
            <a:ext cx="2622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buFontTx/>
              <a:buNone/>
            </a:pPr>
            <a:r>
              <a:rPr lang="zh-CN" altLang="en-US" sz="1600">
                <a:solidFill>
                  <a:srgbClr val="006666"/>
                </a:solidFill>
                <a:latin typeface="Tahoma" pitchFamily="34" charset="0"/>
              </a:rPr>
              <a:t>项目生命周期内冲突的强度</a:t>
            </a:r>
          </a:p>
        </p:txBody>
      </p:sp>
    </p:spTree>
    <p:extLst>
      <p:ext uri="{BB962C8B-B14F-4D97-AF65-F5344CB8AC3E}">
        <p14:creationId xmlns:p14="http://schemas.microsoft.com/office/powerpoint/2010/main" val="395654818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Effect transition="in" filter="box(in)">
                                      <p:cBhvr>
                                        <p:cTn id="7" dur="500"/>
                                        <p:tgtEl>
                                          <p:spTgt spid="1208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0835">
                                            <p:txEl>
                                              <p:pRg st="1" end="1"/>
                                            </p:txEl>
                                          </p:spTgt>
                                        </p:tgtEl>
                                        <p:attrNameLst>
                                          <p:attrName>style.visibility</p:attrName>
                                        </p:attrNameLst>
                                      </p:cBhvr>
                                      <p:to>
                                        <p:strVal val="visible"/>
                                      </p:to>
                                    </p:set>
                                    <p:animEffect transition="in" filter="box(in)">
                                      <p:cBhvr>
                                        <p:cTn id="12" dur="500"/>
                                        <p:tgtEl>
                                          <p:spTgt spid="1208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noChangeArrowheads="1"/>
          </p:cNvSpPr>
          <p:nvPr>
            <p:ph type="title"/>
          </p:nvPr>
        </p:nvSpPr>
        <p:spPr>
          <a:xfrm>
            <a:off x="419100" y="740834"/>
            <a:ext cx="8291513" cy="700617"/>
          </a:xfrm>
        </p:spPr>
        <p:txBody>
          <a:bodyPr/>
          <a:lstStyle/>
          <a:p>
            <a:r>
              <a:rPr lang="zh-CN" altLang="en-US" dirty="0"/>
              <a:t>三、</a:t>
            </a:r>
            <a:r>
              <a:rPr lang="zh-CN" altLang="zh-CN" dirty="0"/>
              <a:t>项目活动时间估算的依据</a:t>
            </a:r>
            <a:endParaRPr lang="zh-CN" altLang="en-US" dirty="0"/>
          </a:p>
        </p:txBody>
      </p:sp>
      <p:sp>
        <p:nvSpPr>
          <p:cNvPr id="3" name="内容占位符 2"/>
          <p:cNvSpPr>
            <a:spLocks noGrp="1"/>
          </p:cNvSpPr>
          <p:nvPr>
            <p:ph idx="1"/>
          </p:nvPr>
        </p:nvSpPr>
        <p:spPr>
          <a:xfrm>
            <a:off x="405138" y="1484784"/>
            <a:ext cx="7777038" cy="4440096"/>
          </a:xfrm>
          <a:solidFill>
            <a:schemeClr val="accent3">
              <a:lumMod val="20000"/>
              <a:lumOff val="80000"/>
            </a:schemeClr>
          </a:solidFill>
        </p:spPr>
        <p:txBody>
          <a:bodyPr>
            <a:normAutofit fontScale="92500" lnSpcReduction="20000"/>
          </a:bodyPr>
          <a:lstStyle/>
          <a:p>
            <a:pPr indent="0">
              <a:lnSpc>
                <a:spcPct val="150000"/>
              </a:lnSpc>
              <a:defRPr/>
            </a:pPr>
            <a:r>
              <a:rPr sz="2800" dirty="0"/>
              <a:t>活动清单</a:t>
            </a:r>
            <a:endParaRPr lang="en-US" sz="2800" dirty="0"/>
          </a:p>
          <a:p>
            <a:pPr indent="0">
              <a:lnSpc>
                <a:spcPct val="150000"/>
              </a:lnSpc>
              <a:buNone/>
              <a:defRPr/>
            </a:pPr>
            <a:r>
              <a:rPr lang="zh-CN" altLang="en-US" sz="2800" dirty="0"/>
              <a:t>可交付物</a:t>
            </a:r>
            <a:r>
              <a:rPr lang="en-US" altLang="zh-CN" sz="2800" dirty="0"/>
              <a:t>——</a:t>
            </a:r>
            <a:r>
              <a:rPr lang="zh-CN" altLang="en-US" sz="2800" dirty="0"/>
              <a:t>全部活动。</a:t>
            </a:r>
            <a:endParaRPr sz="2800" dirty="0"/>
          </a:p>
          <a:p>
            <a:pPr indent="0">
              <a:lnSpc>
                <a:spcPct val="150000"/>
              </a:lnSpc>
              <a:defRPr/>
            </a:pPr>
            <a:r>
              <a:rPr sz="2800" dirty="0"/>
              <a:t>资源要求</a:t>
            </a:r>
            <a:endParaRPr lang="en-US" sz="2800" dirty="0"/>
          </a:p>
          <a:p>
            <a:pPr indent="0">
              <a:lnSpc>
                <a:spcPct val="150000"/>
              </a:lnSpc>
              <a:buNone/>
              <a:defRPr/>
            </a:pPr>
            <a:r>
              <a:rPr lang="zh-CN" altLang="en-US" sz="2800" dirty="0"/>
              <a:t>人力、资金等。</a:t>
            </a:r>
            <a:endParaRPr sz="2800" dirty="0"/>
          </a:p>
          <a:p>
            <a:pPr indent="0">
              <a:lnSpc>
                <a:spcPct val="150000"/>
              </a:lnSpc>
              <a:defRPr/>
            </a:pPr>
            <a:r>
              <a:rPr sz="2800" dirty="0"/>
              <a:t>项目范围说明书</a:t>
            </a:r>
            <a:endParaRPr lang="en-US" sz="2800" dirty="0"/>
          </a:p>
          <a:p>
            <a:pPr indent="0">
              <a:lnSpc>
                <a:spcPct val="150000"/>
              </a:lnSpc>
              <a:buNone/>
              <a:defRPr/>
            </a:pPr>
            <a:r>
              <a:rPr lang="zh-CN" altLang="en-US" sz="2800" dirty="0"/>
              <a:t>产出物与工作范围。</a:t>
            </a:r>
            <a:endParaRPr sz="2800" dirty="0"/>
          </a:p>
          <a:p>
            <a:pPr indent="0">
              <a:lnSpc>
                <a:spcPct val="150000"/>
              </a:lnSpc>
              <a:defRPr/>
            </a:pPr>
            <a:r>
              <a:rPr sz="2800" dirty="0"/>
              <a:t>历史信息</a:t>
            </a:r>
            <a:endParaRPr lang="en-US" sz="2800" dirty="0"/>
          </a:p>
          <a:p>
            <a:pPr indent="0">
              <a:lnSpc>
                <a:spcPct val="150000"/>
              </a:lnSpc>
              <a:buNone/>
              <a:defRPr/>
            </a:pPr>
            <a:r>
              <a:rPr lang="zh-CN" altLang="en-US" sz="2800" dirty="0"/>
              <a:t>类似项目的历史信息。</a:t>
            </a:r>
            <a:endParaRPr sz="2800" dirty="0"/>
          </a:p>
          <a:p>
            <a:pPr>
              <a:defRPr/>
            </a:pPr>
            <a:endParaRPr altLang="en-US" dirty="0"/>
          </a:p>
        </p:txBody>
      </p:sp>
      <p:sp>
        <p:nvSpPr>
          <p:cNvPr id="3993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3994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B7CCD7E2-E566-43E0-AC67-BD3710EB3641}" type="slidenum">
              <a:rPr altLang="zh-CN" sz="1500">
                <a:solidFill>
                  <a:srgbClr val="000000"/>
                </a:solidFill>
                <a:latin typeface="华文楷体" pitchFamily="2" charset="-122"/>
                <a:ea typeface="华文楷体" pitchFamily="2" charset="-122"/>
              </a:rPr>
              <a:pPr>
                <a:lnSpc>
                  <a:spcPct val="80000"/>
                </a:lnSpc>
              </a:pPr>
              <a:t>40</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noChangeArrowheads="1"/>
          </p:cNvSpPr>
          <p:nvPr>
            <p:ph type="title"/>
          </p:nvPr>
        </p:nvSpPr>
        <p:spPr>
          <a:xfrm>
            <a:off x="419100" y="740834"/>
            <a:ext cx="8291513" cy="700617"/>
          </a:xfrm>
        </p:spPr>
        <p:txBody>
          <a:bodyPr/>
          <a:lstStyle/>
          <a:p>
            <a:r>
              <a:rPr lang="zh-CN" altLang="en-US" dirty="0"/>
              <a:t>四、</a:t>
            </a:r>
            <a:r>
              <a:rPr lang="zh-CN" altLang="zh-CN" dirty="0"/>
              <a:t>项目活动时间估算的方法</a:t>
            </a:r>
            <a:endParaRPr lang="zh-CN" altLang="en-US" dirty="0"/>
          </a:p>
        </p:txBody>
      </p:sp>
      <p:sp>
        <p:nvSpPr>
          <p:cNvPr id="3" name="内容占位符 2"/>
          <p:cNvSpPr>
            <a:spLocks noGrp="1"/>
          </p:cNvSpPr>
          <p:nvPr>
            <p:ph idx="1"/>
          </p:nvPr>
        </p:nvSpPr>
        <p:spPr>
          <a:xfrm>
            <a:off x="1187451" y="1509184"/>
            <a:ext cx="7344989" cy="5088168"/>
          </a:xfrm>
          <a:solidFill>
            <a:schemeClr val="accent3">
              <a:lumMod val="20000"/>
              <a:lumOff val="80000"/>
            </a:schemeClr>
          </a:solidFill>
        </p:spPr>
        <p:txBody>
          <a:bodyPr>
            <a:normAutofit/>
          </a:bodyPr>
          <a:lstStyle/>
          <a:p>
            <a:pPr indent="0">
              <a:lnSpc>
                <a:spcPct val="150000"/>
              </a:lnSpc>
              <a:defRPr/>
            </a:pPr>
            <a:r>
              <a:rPr sz="2800" dirty="0"/>
              <a:t>专家评估法</a:t>
            </a:r>
            <a:endParaRPr lang="en-US" sz="2800" dirty="0"/>
          </a:p>
          <a:p>
            <a:pPr indent="0">
              <a:lnSpc>
                <a:spcPct val="150000"/>
              </a:lnSpc>
              <a:buNone/>
              <a:defRPr/>
            </a:pPr>
            <a:r>
              <a:rPr lang="zh-CN" altLang="en-US" sz="2800" dirty="0"/>
              <a:t>历史经验与信息；具有不确定性和风险。</a:t>
            </a:r>
            <a:endParaRPr sz="2800" dirty="0"/>
          </a:p>
          <a:p>
            <a:pPr indent="0">
              <a:lnSpc>
                <a:spcPct val="150000"/>
              </a:lnSpc>
              <a:defRPr/>
            </a:pPr>
            <a:r>
              <a:rPr sz="2800" dirty="0"/>
              <a:t>类比估算法</a:t>
            </a:r>
          </a:p>
          <a:p>
            <a:pPr indent="0">
              <a:lnSpc>
                <a:spcPct val="150000"/>
              </a:lnSpc>
              <a:defRPr/>
            </a:pPr>
            <a:r>
              <a:rPr sz="2800" dirty="0"/>
              <a:t>模拟法</a:t>
            </a:r>
            <a:endParaRPr lang="en-US" sz="2800" dirty="0"/>
          </a:p>
          <a:p>
            <a:pPr marL="719455" lvl="1" indent="0">
              <a:lnSpc>
                <a:spcPct val="150000"/>
              </a:lnSpc>
              <a:buClr>
                <a:srgbClr val="00B0F0"/>
              </a:buClr>
              <a:defRPr/>
            </a:pPr>
            <a:r>
              <a:rPr lang="zh-CN" altLang="zh-CN" dirty="0"/>
              <a:t>蒙特卡罗模拟法</a:t>
            </a:r>
          </a:p>
          <a:p>
            <a:pPr marL="719455" lvl="1" indent="0">
              <a:lnSpc>
                <a:spcPct val="150000"/>
              </a:lnSpc>
              <a:buClr>
                <a:srgbClr val="00B0F0"/>
              </a:buClr>
              <a:defRPr/>
            </a:pPr>
            <a:r>
              <a:rPr lang="zh-CN" altLang="zh-CN" dirty="0"/>
              <a:t>三点估计法</a:t>
            </a:r>
          </a:p>
          <a:p>
            <a:pPr indent="0">
              <a:lnSpc>
                <a:spcPct val="150000"/>
              </a:lnSpc>
              <a:defRPr/>
            </a:pPr>
            <a:endParaRPr sz="2800" dirty="0"/>
          </a:p>
          <a:p>
            <a:pPr>
              <a:defRPr/>
            </a:pPr>
            <a:endParaRPr altLang="en-US" dirty="0"/>
          </a:p>
        </p:txBody>
      </p:sp>
      <p:sp>
        <p:nvSpPr>
          <p:cNvPr id="4096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096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47277C86-BB93-4D62-85C2-2C5D449783E8}" type="slidenum">
              <a:rPr altLang="zh-CN" sz="1500">
                <a:solidFill>
                  <a:srgbClr val="000000"/>
                </a:solidFill>
                <a:latin typeface="华文楷体" pitchFamily="2" charset="-122"/>
                <a:ea typeface="华文楷体" pitchFamily="2" charset="-122"/>
              </a:rPr>
              <a:pPr>
                <a:lnSpc>
                  <a:spcPct val="80000"/>
                </a:lnSpc>
              </a:pPr>
              <a:t>41</a:t>
            </a:fld>
            <a:endParaRPr lang="zh-CN" altLang="zh-CN" sz="1500">
              <a:solidFill>
                <a:srgbClr val="000000"/>
              </a:solidFill>
              <a:latin typeface="华文楷体" pitchFamily="2" charset="-122"/>
              <a:ea typeface="华文楷体" pitchFamily="2" charset="-122"/>
            </a:endParaRPr>
          </a:p>
        </p:txBody>
      </p:sp>
      <p:sp>
        <p:nvSpPr>
          <p:cNvPr id="2" name="动作按钮: 前进或下一项 1">
            <a:hlinkClick r:id="rId2" highlightClick="1"/>
            <a:extLst>
              <a:ext uri="{FF2B5EF4-FFF2-40B4-BE49-F238E27FC236}">
                <a16:creationId xmlns:a16="http://schemas.microsoft.com/office/drawing/2014/main" id="{37157B79-F2DF-7785-A6B9-2FEE9A0377ED}"/>
              </a:ext>
            </a:extLst>
          </p:cNvPr>
          <p:cNvSpPr/>
          <p:nvPr/>
        </p:nvSpPr>
        <p:spPr>
          <a:xfrm>
            <a:off x="7164288" y="5805264"/>
            <a:ext cx="216024" cy="144016"/>
          </a:xfrm>
          <a:prstGeom prst="actionButtonForwardNex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noChangeArrowheads="1"/>
          </p:cNvSpPr>
          <p:nvPr>
            <p:ph type="title"/>
          </p:nvPr>
        </p:nvSpPr>
        <p:spPr>
          <a:xfrm>
            <a:off x="419100" y="740834"/>
            <a:ext cx="8291513" cy="700617"/>
          </a:xfrm>
        </p:spPr>
        <p:txBody>
          <a:bodyPr/>
          <a:lstStyle/>
          <a:p>
            <a:pPr marL="342900" indent="-342900"/>
            <a:r>
              <a:rPr lang="zh-CN" altLang="zh-CN" sz="2800"/>
              <a:t>三点估计法</a:t>
            </a:r>
            <a:endParaRPr lang="zh-CN" altLang="en-US" sz="2800"/>
          </a:p>
        </p:txBody>
      </p:sp>
      <p:sp>
        <p:nvSpPr>
          <p:cNvPr id="3" name="内容占位符 2"/>
          <p:cNvSpPr>
            <a:spLocks noGrp="1"/>
          </p:cNvSpPr>
          <p:nvPr>
            <p:ph idx="1"/>
          </p:nvPr>
        </p:nvSpPr>
        <p:spPr>
          <a:xfrm>
            <a:off x="1187450" y="1509184"/>
            <a:ext cx="7512050" cy="4800600"/>
          </a:xfrm>
          <a:solidFill>
            <a:schemeClr val="accent3">
              <a:lumMod val="20000"/>
              <a:lumOff val="80000"/>
            </a:schemeClr>
          </a:solidFill>
        </p:spPr>
        <p:txBody>
          <a:bodyPr/>
          <a:lstStyle/>
          <a:p>
            <a:pPr>
              <a:defRPr/>
            </a:pPr>
            <a:r>
              <a:rPr dirty="0"/>
              <a:t>三点估计法首先需确定项目各个活动所需要的时间分布，进而利用各个活动时间分布的结果确定各个活动可能的时间分布。项目各种活动的三种可能时间分别是最乐观时间</a:t>
            </a:r>
            <a:r>
              <a:rPr lang="en-US" dirty="0"/>
              <a:t>T</a:t>
            </a:r>
            <a:r>
              <a:rPr lang="en-US" baseline="-25000" dirty="0"/>
              <a:t>a</a:t>
            </a:r>
            <a:r>
              <a:rPr dirty="0"/>
              <a:t>、最悲观时间</a:t>
            </a:r>
            <a:r>
              <a:rPr lang="en-US" dirty="0"/>
              <a:t>T</a:t>
            </a:r>
            <a:r>
              <a:rPr lang="en-US" baseline="-25000" dirty="0"/>
              <a:t>b</a:t>
            </a:r>
            <a:r>
              <a:rPr dirty="0"/>
              <a:t>、正常时间</a:t>
            </a:r>
            <a:r>
              <a:rPr lang="en-US" dirty="0"/>
              <a:t>T</a:t>
            </a:r>
            <a:r>
              <a:rPr lang="en-US" baseline="-25000" dirty="0"/>
              <a:t>m</a:t>
            </a:r>
          </a:p>
          <a:p>
            <a:pPr marL="0" indent="0">
              <a:buFont typeface="Wingdings 2" pitchFamily="18" charset="2"/>
              <a:buNone/>
              <a:defRPr/>
            </a:pPr>
            <a:endParaRPr lang="en-US" baseline="-25000" dirty="0"/>
          </a:p>
          <a:p>
            <a:pPr>
              <a:defRPr/>
            </a:pPr>
            <a:r>
              <a:rPr dirty="0"/>
              <a:t>假设这三个时间服从β分布，运用概率的方法可以得出各项活动时间的平均值</a:t>
            </a:r>
            <a:r>
              <a:rPr lang="en-US" dirty="0"/>
              <a:t>T:</a:t>
            </a:r>
            <a:endParaRPr dirty="0"/>
          </a:p>
          <a:p>
            <a:pPr>
              <a:defRPr/>
            </a:pPr>
            <a:r>
              <a:rPr lang="en-US" dirty="0"/>
              <a:t> </a:t>
            </a:r>
            <a:endParaRPr dirty="0"/>
          </a:p>
        </p:txBody>
      </p:sp>
      <p:sp>
        <p:nvSpPr>
          <p:cNvPr id="4198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198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A5CE6169-F302-4C1D-8615-177401A4C44D}" type="slidenum">
              <a:rPr altLang="zh-CN" sz="1500">
                <a:solidFill>
                  <a:srgbClr val="000000"/>
                </a:solidFill>
                <a:latin typeface="华文楷体" pitchFamily="2" charset="-122"/>
                <a:ea typeface="华文楷体" pitchFamily="2" charset="-122"/>
              </a:rPr>
              <a:pPr>
                <a:lnSpc>
                  <a:spcPct val="80000"/>
                </a:lnSpc>
              </a:pPr>
              <a:t>42</a:t>
            </a:fld>
            <a:endParaRPr lang="zh-CN" altLang="zh-CN" sz="1500">
              <a:solidFill>
                <a:srgbClr val="000000"/>
              </a:solidFill>
              <a:latin typeface="华文楷体" pitchFamily="2" charset="-122"/>
              <a:ea typeface="华文楷体" pitchFamily="2" charset="-122"/>
            </a:endParaRPr>
          </a:p>
        </p:txBody>
      </p:sp>
      <p:pic>
        <p:nvPicPr>
          <p:cNvPr id="4198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88" y="4794252"/>
            <a:ext cx="8569325" cy="103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noChangeArrowheads="1"/>
          </p:cNvSpPr>
          <p:nvPr>
            <p:ph type="title"/>
          </p:nvPr>
        </p:nvSpPr>
        <p:spPr>
          <a:xfrm>
            <a:off x="419100" y="740834"/>
            <a:ext cx="8291513" cy="700617"/>
          </a:xfrm>
        </p:spPr>
        <p:txBody>
          <a:bodyPr/>
          <a:lstStyle/>
          <a:p>
            <a:r>
              <a:rPr lang="zh-CN" altLang="en-US" sz="2400"/>
              <a:t>例题</a:t>
            </a:r>
            <a:r>
              <a:rPr lang="zh-CN" altLang="zh-CN" sz="2400"/>
              <a:t>1</a:t>
            </a:r>
            <a:r>
              <a:rPr lang="zh-CN" altLang="en-US" sz="2400"/>
              <a:t>：</a:t>
            </a:r>
          </a:p>
        </p:txBody>
      </p:sp>
      <p:sp>
        <p:nvSpPr>
          <p:cNvPr id="43010" name="内容占位符 2"/>
          <p:cNvSpPr>
            <a:spLocks noGrp="1" noChangeArrowheads="1"/>
          </p:cNvSpPr>
          <p:nvPr>
            <p:ph idx="1"/>
          </p:nvPr>
        </p:nvSpPr>
        <p:spPr>
          <a:xfrm>
            <a:off x="1187450" y="1509184"/>
            <a:ext cx="7416800" cy="4512733"/>
          </a:xfrm>
        </p:spPr>
        <p:txBody>
          <a:bodyPr/>
          <a:lstStyle/>
          <a:p>
            <a:pPr marL="0" indent="0">
              <a:buFont typeface="Wingdings 2" pitchFamily="18" charset="2"/>
              <a:buNone/>
            </a:pPr>
            <a:r>
              <a:rPr sz="2000" dirty="0"/>
              <a:t>某一简单项目有三个活动</a:t>
            </a:r>
            <a:r>
              <a:rPr lang="en-US" sz="2000" dirty="0"/>
              <a:t>A、B、C</a:t>
            </a:r>
            <a:r>
              <a:rPr sz="2000" dirty="0"/>
              <a:t>组成，其项目网络结构图如图8-6所示。活动</a:t>
            </a:r>
            <a:r>
              <a:rPr lang="en-US" sz="2000" dirty="0"/>
              <a:t>A、B、C</a:t>
            </a:r>
            <a:r>
              <a:rPr sz="2000" dirty="0"/>
              <a:t>在正常情况下的工作时间分别20、18、24大，在最有利的情况下工作时间分别是15、16、20天，在最不利的情况下其工作时间分别为28、30、36天，那么该项目各活动和整个项目最可能完成时间是多少？</a:t>
            </a:r>
          </a:p>
          <a:p>
            <a:pPr marL="0" indent="0">
              <a:buFont typeface="Wingdings 2" pitchFamily="18" charset="2"/>
              <a:buNone/>
            </a:pPr>
            <a:endParaRPr sz="2000" dirty="0"/>
          </a:p>
          <a:p>
            <a:pPr marL="0" indent="0">
              <a:buFont typeface="Wingdings 2" pitchFamily="18" charset="2"/>
              <a:buNone/>
            </a:pPr>
            <a:endParaRPr sz="2000" dirty="0"/>
          </a:p>
          <a:p>
            <a:pPr marL="0" indent="0">
              <a:buFont typeface="Wingdings 2" pitchFamily="18" charset="2"/>
              <a:buNone/>
            </a:pPr>
            <a:r>
              <a:rPr altLang="en-US" sz="2000" dirty="0"/>
              <a:t>              </a:t>
            </a:r>
            <a:r>
              <a:rPr altLang="en-US" sz="1800" dirty="0"/>
              <a:t>图</a:t>
            </a:r>
            <a:r>
              <a:rPr sz="1800" dirty="0"/>
              <a:t>8-6 </a:t>
            </a:r>
            <a:r>
              <a:rPr altLang="en-US" sz="1800" dirty="0"/>
              <a:t>项目网络结构图</a:t>
            </a:r>
          </a:p>
        </p:txBody>
      </p:sp>
      <p:sp>
        <p:nvSpPr>
          <p:cNvPr id="43011"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301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6676176D-E4E8-457B-A244-EAFD66F9D923}" type="slidenum">
              <a:rPr altLang="zh-CN" sz="1500">
                <a:solidFill>
                  <a:srgbClr val="000000"/>
                </a:solidFill>
                <a:latin typeface="华文楷体" pitchFamily="2" charset="-122"/>
                <a:ea typeface="华文楷体" pitchFamily="2" charset="-122"/>
              </a:rPr>
              <a:pPr>
                <a:lnSpc>
                  <a:spcPct val="80000"/>
                </a:lnSpc>
              </a:pPr>
              <a:t>43</a:t>
            </a:fld>
            <a:endParaRPr lang="zh-CN" altLang="zh-CN" sz="1500">
              <a:solidFill>
                <a:srgbClr val="000000"/>
              </a:solidFill>
              <a:latin typeface="华文楷体" pitchFamily="2" charset="-122"/>
              <a:ea typeface="华文楷体" pitchFamily="2" charset="-122"/>
            </a:endParaRPr>
          </a:p>
        </p:txBody>
      </p:sp>
      <p:pic>
        <p:nvPicPr>
          <p:cNvPr id="114690" name="Picture 2"/>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763688" y="2492896"/>
            <a:ext cx="5904657" cy="155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a:extLst>
              <a:ext uri="{FF2B5EF4-FFF2-40B4-BE49-F238E27FC236}">
                <a16:creationId xmlns:a16="http://schemas.microsoft.com/office/drawing/2014/main" id="{20787C60-8777-D32C-9C7E-7E3915859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383486"/>
            <a:ext cx="8569325" cy="103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内容占位符 2"/>
          <p:cNvSpPr>
            <a:spLocks noGrp="1" noChangeArrowheads="1"/>
          </p:cNvSpPr>
          <p:nvPr>
            <p:ph idx="1"/>
          </p:nvPr>
        </p:nvSpPr>
        <p:spPr>
          <a:xfrm>
            <a:off x="1187450" y="836084"/>
            <a:ext cx="7512050" cy="4800600"/>
          </a:xfrm>
        </p:spPr>
        <p:txBody>
          <a:bodyPr/>
          <a:lstStyle/>
          <a:p>
            <a:pPr marL="0" indent="0">
              <a:buFont typeface="Wingdings 2" pitchFamily="18" charset="2"/>
              <a:buNone/>
            </a:pPr>
            <a:r>
              <a:rPr sz="2200" dirty="0"/>
              <a:t>解：根据公式（1）可知：</a:t>
            </a:r>
          </a:p>
          <a:p>
            <a:pPr marL="0" indent="0">
              <a:buFont typeface="Wingdings 2" pitchFamily="18" charset="2"/>
              <a:buNone/>
            </a:pPr>
            <a:r>
              <a:rPr sz="2200" dirty="0"/>
              <a:t>    活动</a:t>
            </a:r>
            <a:r>
              <a:rPr lang="en-US" sz="2200" dirty="0"/>
              <a:t>A</a:t>
            </a:r>
            <a:r>
              <a:rPr sz="2200" dirty="0"/>
              <a:t>最可能完成时间</a:t>
            </a:r>
            <a:r>
              <a:rPr lang="en-US" sz="2200" dirty="0"/>
              <a:t>T=(15+4×20+28)／6＝20.5</a:t>
            </a:r>
            <a:r>
              <a:rPr sz="2200" dirty="0"/>
              <a:t>天</a:t>
            </a:r>
          </a:p>
          <a:p>
            <a:pPr marL="0" indent="0">
              <a:buFont typeface="Wingdings 2" pitchFamily="18" charset="2"/>
              <a:buNone/>
            </a:pPr>
            <a:r>
              <a:rPr sz="2200" dirty="0"/>
              <a:t>    活动</a:t>
            </a:r>
            <a:r>
              <a:rPr lang="en-US" sz="2200" dirty="0"/>
              <a:t>B</a:t>
            </a:r>
            <a:r>
              <a:rPr sz="2200" dirty="0"/>
              <a:t>最可能完成时间</a:t>
            </a:r>
            <a:r>
              <a:rPr lang="en-US" sz="2200" dirty="0"/>
              <a:t>T=(16+4×18+30)／6＝19.7</a:t>
            </a:r>
            <a:r>
              <a:rPr sz="2200" dirty="0"/>
              <a:t>天</a:t>
            </a:r>
          </a:p>
          <a:p>
            <a:pPr marL="0" indent="0">
              <a:buFont typeface="Wingdings 2" pitchFamily="18" charset="2"/>
              <a:buNone/>
            </a:pPr>
            <a:r>
              <a:rPr sz="2200" dirty="0"/>
              <a:t>    活动</a:t>
            </a:r>
            <a:r>
              <a:rPr lang="en-US" sz="2200" dirty="0"/>
              <a:t>C</a:t>
            </a:r>
            <a:r>
              <a:rPr sz="2200" dirty="0"/>
              <a:t>最可能完成时间</a:t>
            </a:r>
            <a:r>
              <a:rPr lang="en-US" sz="2200" dirty="0"/>
              <a:t>T=(20+4×24+36)／6=25.3</a:t>
            </a:r>
            <a:r>
              <a:rPr sz="2200" dirty="0"/>
              <a:t>天</a:t>
            </a:r>
          </a:p>
          <a:p>
            <a:pPr marL="0" indent="0">
              <a:buFont typeface="Wingdings 2" pitchFamily="18" charset="2"/>
              <a:buNone/>
            </a:pPr>
            <a:r>
              <a:rPr sz="2200" dirty="0"/>
              <a:t>所以，整个项目最可能完成时间为20.5天+19.7天+25.3天65.5天</a:t>
            </a:r>
          </a:p>
          <a:p>
            <a:pPr marL="0" indent="0">
              <a:buFont typeface="Wingdings 2" pitchFamily="18" charset="2"/>
              <a:buNone/>
            </a:pPr>
            <a:endParaRPr altLang="en-US" sz="2000" dirty="0"/>
          </a:p>
        </p:txBody>
      </p:sp>
      <p:sp>
        <p:nvSpPr>
          <p:cNvPr id="44034"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403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A4DFEE41-6667-42B2-8371-7B0B0473E820}" type="slidenum">
              <a:rPr altLang="zh-CN" sz="1500">
                <a:solidFill>
                  <a:srgbClr val="000000"/>
                </a:solidFill>
                <a:latin typeface="华文楷体" pitchFamily="2" charset="-122"/>
                <a:ea typeface="华文楷体" pitchFamily="2" charset="-122"/>
              </a:rPr>
              <a:pPr>
                <a:lnSpc>
                  <a:spcPct val="80000"/>
                </a:lnSpc>
              </a:pPr>
              <a:t>44</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noChangeArrowheads="1"/>
          </p:cNvSpPr>
          <p:nvPr>
            <p:ph type="title"/>
          </p:nvPr>
        </p:nvSpPr>
        <p:spPr>
          <a:xfrm>
            <a:off x="419100" y="740834"/>
            <a:ext cx="8291513" cy="700617"/>
          </a:xfrm>
        </p:spPr>
        <p:txBody>
          <a:bodyPr/>
          <a:lstStyle/>
          <a:p>
            <a:r>
              <a:rPr lang="zh-CN" altLang="en-US"/>
              <a:t>五、</a:t>
            </a:r>
            <a:r>
              <a:rPr lang="zh-CN" altLang="zh-CN"/>
              <a:t>项目活动时间估算的成果</a:t>
            </a:r>
            <a:endParaRPr lang="zh-CN" altLang="en-US"/>
          </a:p>
        </p:txBody>
      </p:sp>
      <p:sp>
        <p:nvSpPr>
          <p:cNvPr id="3" name="内容占位符 2"/>
          <p:cNvSpPr>
            <a:spLocks noGrp="1"/>
          </p:cNvSpPr>
          <p:nvPr>
            <p:ph idx="1"/>
          </p:nvPr>
        </p:nvSpPr>
        <p:spPr>
          <a:xfrm>
            <a:off x="1187450" y="1509185"/>
            <a:ext cx="5329238" cy="3551767"/>
          </a:xfrm>
          <a:solidFill>
            <a:schemeClr val="accent3">
              <a:lumMod val="20000"/>
              <a:lumOff val="80000"/>
            </a:schemeClr>
          </a:solidFill>
        </p:spPr>
        <p:txBody>
          <a:bodyPr/>
          <a:lstStyle/>
          <a:p>
            <a:pPr indent="0">
              <a:lnSpc>
                <a:spcPct val="150000"/>
              </a:lnSpc>
              <a:defRPr/>
            </a:pPr>
            <a:r>
              <a:t>估算出的项目活动时间</a:t>
            </a:r>
          </a:p>
          <a:p>
            <a:pPr indent="0">
              <a:lnSpc>
                <a:spcPct val="150000"/>
              </a:lnSpc>
              <a:defRPr/>
            </a:pPr>
            <a:r>
              <a:t>估算依据的文档</a:t>
            </a:r>
          </a:p>
          <a:p>
            <a:pPr indent="0">
              <a:lnSpc>
                <a:spcPct val="150000"/>
              </a:lnSpc>
              <a:defRPr/>
            </a:pPr>
            <a:r>
              <a:t>更新活动清单</a:t>
            </a:r>
          </a:p>
          <a:p>
            <a:pPr marL="0" indent="0">
              <a:buFont typeface="Wingdings 2" pitchFamily="18" charset="2"/>
              <a:buNone/>
              <a:defRPr/>
            </a:pPr>
            <a:endParaRPr altLang="en-US"/>
          </a:p>
        </p:txBody>
      </p:sp>
      <p:sp>
        <p:nvSpPr>
          <p:cNvPr id="4505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506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C8CBCF51-C97A-40DE-B884-A1FC08138150}" type="slidenum">
              <a:rPr altLang="zh-CN" sz="1500">
                <a:solidFill>
                  <a:srgbClr val="000000"/>
                </a:solidFill>
                <a:latin typeface="华文楷体" pitchFamily="2" charset="-122"/>
                <a:ea typeface="华文楷体" pitchFamily="2" charset="-122"/>
              </a:rPr>
              <a:pPr>
                <a:lnSpc>
                  <a:spcPct val="80000"/>
                </a:lnSpc>
              </a:pPr>
              <a:t>45</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5"/>
          <p:cNvSpPr>
            <a:spLocks noGrp="1" noChangeArrowheads="1"/>
          </p:cNvSpPr>
          <p:nvPr>
            <p:ph type="title"/>
          </p:nvPr>
        </p:nvSpPr>
        <p:spPr>
          <a:xfrm>
            <a:off x="3995738" y="2084917"/>
            <a:ext cx="4756150" cy="2895600"/>
          </a:xfrm>
        </p:spPr>
        <p:txBody>
          <a:bodyPr/>
          <a:lstStyle/>
          <a:p>
            <a:r>
              <a:t>第五节</a:t>
            </a:r>
            <a:br>
              <a:rPr altLang="zh-CN"/>
            </a:br>
            <a:br>
              <a:rPr altLang="zh-CN"/>
            </a:br>
            <a:r>
              <a:rPr altLang="zh-CN"/>
              <a:t>项目进度计划制定</a:t>
            </a:r>
            <a:endParaRPr/>
          </a:p>
        </p:txBody>
      </p:sp>
      <p:sp>
        <p:nvSpPr>
          <p:cNvPr id="46082"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6083"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C7FC93D0-99AD-47C7-8F10-7693791763FA}" type="slidenum">
              <a:rPr altLang="zh-CN" sz="1500">
                <a:solidFill>
                  <a:srgbClr val="000000"/>
                </a:solidFill>
                <a:latin typeface="华文楷体" pitchFamily="2" charset="-122"/>
                <a:ea typeface="华文楷体" pitchFamily="2" charset="-122"/>
              </a:rPr>
              <a:pPr>
                <a:lnSpc>
                  <a:spcPct val="80000"/>
                </a:lnSpc>
              </a:pPr>
              <a:t>46</a:t>
            </a:fld>
            <a:endParaRPr lang="zh-CN" altLang="zh-CN" sz="1500">
              <a:solidFill>
                <a:srgbClr val="000000"/>
              </a:solidFill>
              <a:latin typeface="华文楷体" pitchFamily="2" charset="-122"/>
              <a:ea typeface="华文楷体"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noChangeArrowheads="1"/>
          </p:cNvSpPr>
          <p:nvPr>
            <p:ph type="title"/>
          </p:nvPr>
        </p:nvSpPr>
        <p:spPr>
          <a:xfrm>
            <a:off x="419100" y="740834"/>
            <a:ext cx="8291513" cy="700617"/>
          </a:xfrm>
        </p:spPr>
        <p:txBody>
          <a:bodyPr/>
          <a:lstStyle/>
          <a:p>
            <a:r>
              <a:rPr lang="zh-CN" altLang="en-US"/>
              <a:t>一、</a:t>
            </a:r>
            <a:r>
              <a:rPr lang="zh-CN" altLang="zh-CN"/>
              <a:t>项目进度计划制定的依据</a:t>
            </a:r>
            <a:endParaRPr lang="zh-CN" altLang="en-US"/>
          </a:p>
        </p:txBody>
      </p:sp>
      <p:sp>
        <p:nvSpPr>
          <p:cNvPr id="3" name="内容占位符 2"/>
          <p:cNvSpPr>
            <a:spLocks noGrp="1"/>
          </p:cNvSpPr>
          <p:nvPr>
            <p:ph idx="1"/>
          </p:nvPr>
        </p:nvSpPr>
        <p:spPr>
          <a:xfrm>
            <a:off x="1187450" y="1509185"/>
            <a:ext cx="5400675" cy="4320116"/>
          </a:xfrm>
          <a:solidFill>
            <a:schemeClr val="accent3">
              <a:lumMod val="20000"/>
              <a:lumOff val="80000"/>
            </a:schemeClr>
          </a:solidFill>
        </p:spPr>
        <p:txBody>
          <a:bodyPr>
            <a:normAutofit/>
          </a:bodyPr>
          <a:lstStyle/>
          <a:p>
            <a:pPr indent="0">
              <a:lnSpc>
                <a:spcPct val="150000"/>
              </a:lnSpc>
              <a:defRPr/>
            </a:pPr>
            <a:r>
              <a:rPr sz="2800"/>
              <a:t>项目网络图</a:t>
            </a:r>
          </a:p>
          <a:p>
            <a:pPr indent="0">
              <a:lnSpc>
                <a:spcPct val="150000"/>
              </a:lnSpc>
              <a:defRPr/>
            </a:pPr>
            <a:r>
              <a:rPr sz="2800" dirty="0"/>
              <a:t>活动持续时间的估算</a:t>
            </a:r>
          </a:p>
          <a:p>
            <a:pPr indent="0">
              <a:lnSpc>
                <a:spcPct val="150000"/>
              </a:lnSpc>
              <a:defRPr/>
            </a:pPr>
            <a:r>
              <a:rPr sz="2800" dirty="0"/>
              <a:t>项目范围说明书</a:t>
            </a:r>
          </a:p>
          <a:p>
            <a:pPr indent="0">
              <a:lnSpc>
                <a:spcPct val="150000"/>
              </a:lnSpc>
              <a:defRPr/>
            </a:pPr>
            <a:r>
              <a:rPr sz="2800" dirty="0"/>
              <a:t>资源要求</a:t>
            </a:r>
          </a:p>
          <a:p>
            <a:pPr indent="0">
              <a:lnSpc>
                <a:spcPct val="150000"/>
              </a:lnSpc>
              <a:defRPr/>
            </a:pPr>
            <a:r>
              <a:rPr sz="2800" dirty="0"/>
              <a:t>日历</a:t>
            </a:r>
          </a:p>
          <a:p>
            <a:pPr marL="0" indent="0">
              <a:buFont typeface="Wingdings 2" pitchFamily="18" charset="2"/>
              <a:buNone/>
              <a:defRPr/>
            </a:pPr>
            <a:endParaRPr altLang="en-US" dirty="0"/>
          </a:p>
        </p:txBody>
      </p:sp>
      <p:sp>
        <p:nvSpPr>
          <p:cNvPr id="4710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710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DB9938BE-24FB-43EB-B034-B0EEC4178DE9}" type="slidenum">
              <a:rPr altLang="zh-CN" sz="1500">
                <a:solidFill>
                  <a:srgbClr val="000000"/>
                </a:solidFill>
                <a:latin typeface="华文楷体" pitchFamily="2" charset="-122"/>
                <a:ea typeface="华文楷体" pitchFamily="2" charset="-122"/>
              </a:rPr>
              <a:pPr>
                <a:lnSpc>
                  <a:spcPct val="80000"/>
                </a:lnSpc>
              </a:pPr>
              <a:t>47</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noChangeArrowheads="1"/>
          </p:cNvSpPr>
          <p:nvPr>
            <p:ph type="title"/>
          </p:nvPr>
        </p:nvSpPr>
        <p:spPr>
          <a:xfrm>
            <a:off x="419100" y="740834"/>
            <a:ext cx="8291513" cy="700617"/>
          </a:xfrm>
        </p:spPr>
        <p:txBody>
          <a:bodyPr/>
          <a:lstStyle/>
          <a:p>
            <a:r>
              <a:rPr lang="zh-CN" altLang="en-US"/>
              <a:t>二、</a:t>
            </a:r>
            <a:r>
              <a:rPr lang="zh-CN" altLang="zh-CN"/>
              <a:t>项目进度计划制定的方法</a:t>
            </a:r>
            <a:endParaRPr lang="zh-CN" altLang="en-US"/>
          </a:p>
        </p:txBody>
      </p:sp>
      <p:sp>
        <p:nvSpPr>
          <p:cNvPr id="3" name="内容占位符 2"/>
          <p:cNvSpPr>
            <a:spLocks noGrp="1"/>
          </p:cNvSpPr>
          <p:nvPr>
            <p:ph idx="1"/>
          </p:nvPr>
        </p:nvSpPr>
        <p:spPr>
          <a:xfrm>
            <a:off x="1187451" y="1509185"/>
            <a:ext cx="6697663" cy="4320116"/>
          </a:xfrm>
          <a:solidFill>
            <a:schemeClr val="accent3">
              <a:lumMod val="20000"/>
              <a:lumOff val="80000"/>
            </a:schemeClr>
          </a:solidFill>
        </p:spPr>
        <p:txBody>
          <a:bodyPr/>
          <a:lstStyle/>
          <a:p>
            <a:pPr>
              <a:defRPr/>
            </a:pPr>
            <a:r>
              <a:rPr b="1" dirty="0"/>
              <a:t>甘特图</a:t>
            </a:r>
            <a:endParaRPr lang="en-US" b="1" dirty="0"/>
          </a:p>
          <a:p>
            <a:pPr marL="0" indent="457200">
              <a:buFont typeface="Wingdings 2" pitchFamily="18" charset="2"/>
              <a:buNone/>
              <a:defRPr/>
            </a:pPr>
            <a:r>
              <a:rPr dirty="0"/>
              <a:t>甘特图又称为横道图、条形图。它通过日历形式列出项目活动工期及其相应的开始和结束日期，为反映项目进度信息提供了一种标准格式。</a:t>
            </a:r>
            <a:endParaRPr lang="en-US" b="1" dirty="0"/>
          </a:p>
          <a:p>
            <a:pPr>
              <a:defRPr/>
            </a:pPr>
            <a:r>
              <a:rPr b="1" dirty="0"/>
              <a:t>关键路径法</a:t>
            </a:r>
            <a:endParaRPr lang="en-US" b="1" dirty="0"/>
          </a:p>
          <a:p>
            <a:pPr marL="0" indent="457200">
              <a:buFont typeface="Wingdings 2" pitchFamily="18" charset="2"/>
              <a:buNone/>
              <a:defRPr/>
            </a:pPr>
            <a:r>
              <a:rPr dirty="0"/>
              <a:t>关键路径法</a:t>
            </a:r>
            <a:r>
              <a:rPr lang="en-US" dirty="0"/>
              <a:t>(critical path method</a:t>
            </a:r>
            <a:r>
              <a:rPr dirty="0"/>
              <a:t>，</a:t>
            </a:r>
            <a:r>
              <a:rPr lang="en-US" dirty="0"/>
              <a:t>CPM)</a:t>
            </a:r>
            <a:r>
              <a:rPr dirty="0"/>
              <a:t>是利用进度模型时使用的一种进度网络分析技术。</a:t>
            </a:r>
            <a:endParaRPr lang="en-US" dirty="0"/>
          </a:p>
          <a:p>
            <a:pPr marL="0" indent="0">
              <a:buFont typeface="Wingdings 2" pitchFamily="18" charset="2"/>
              <a:buNone/>
              <a:defRPr/>
            </a:pPr>
            <a:endParaRPr lang="en-US" b="1" dirty="0"/>
          </a:p>
          <a:p>
            <a:pPr>
              <a:defRPr/>
            </a:pPr>
            <a:endParaRPr altLang="en-US" dirty="0"/>
          </a:p>
        </p:txBody>
      </p:sp>
      <p:sp>
        <p:nvSpPr>
          <p:cNvPr id="48131"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813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C115685F-8CFF-4C52-BE1D-54DB5AC2C6AF}" type="slidenum">
              <a:rPr altLang="zh-CN" sz="1500">
                <a:solidFill>
                  <a:srgbClr val="000000"/>
                </a:solidFill>
                <a:latin typeface="华文楷体" pitchFamily="2" charset="-122"/>
                <a:ea typeface="华文楷体" pitchFamily="2" charset="-122"/>
              </a:rPr>
              <a:pPr>
                <a:lnSpc>
                  <a:spcPct val="80000"/>
                </a:lnSpc>
              </a:pPr>
              <a:t>48</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内容占位符 2"/>
          <p:cNvSpPr>
            <a:spLocks noGrp="1" noChangeArrowheads="1"/>
          </p:cNvSpPr>
          <p:nvPr>
            <p:ph idx="1"/>
          </p:nvPr>
        </p:nvSpPr>
        <p:spPr>
          <a:xfrm>
            <a:off x="1187450" y="836084"/>
            <a:ext cx="7512050" cy="5376333"/>
          </a:xfrm>
        </p:spPr>
        <p:txBody>
          <a:bodyPr/>
          <a:lstStyle/>
          <a:p>
            <a:pPr marL="0" indent="0">
              <a:buFont typeface="Wingdings 2" pitchFamily="18" charset="2"/>
              <a:buNone/>
            </a:pPr>
            <a:r>
              <a:rPr sz="2000"/>
              <a:t>在甘特图中，项目活动在左侧列出，时间在表的顶部列出，可以依据计划的详细程度，以年、月、周、天或小时作为度量项目进度的时间单位。</a:t>
            </a:r>
          </a:p>
          <a:p>
            <a:pPr marL="0" indent="0">
              <a:buFont typeface="Wingdings 2" pitchFamily="18" charset="2"/>
              <a:buNone/>
            </a:pPr>
            <a:endParaRPr altLang="en-US" sz="2000"/>
          </a:p>
        </p:txBody>
      </p:sp>
      <p:sp>
        <p:nvSpPr>
          <p:cNvPr id="49154"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4915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6464219C-6609-4745-8520-CBDBADDC8501}" type="slidenum">
              <a:rPr altLang="zh-CN" sz="1500">
                <a:solidFill>
                  <a:srgbClr val="000000"/>
                </a:solidFill>
                <a:latin typeface="华文楷体" pitchFamily="2" charset="-122"/>
                <a:ea typeface="华文楷体" pitchFamily="2" charset="-122"/>
              </a:rPr>
              <a:pPr>
                <a:lnSpc>
                  <a:spcPct val="80000"/>
                </a:lnSpc>
              </a:pPr>
              <a:t>49</a:t>
            </a:fld>
            <a:endParaRPr lang="zh-CN" altLang="zh-CN" sz="1500">
              <a:solidFill>
                <a:srgbClr val="000000"/>
              </a:solidFill>
              <a:latin typeface="华文楷体" pitchFamily="2" charset="-122"/>
              <a:ea typeface="华文楷体" pitchFamily="2" charset="-122"/>
            </a:endParaRPr>
          </a:p>
        </p:txBody>
      </p:sp>
      <p:pic>
        <p:nvPicPr>
          <p:cNvPr id="491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135718"/>
            <a:ext cx="6623050" cy="324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5109634"/>
            <a:ext cx="53911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noChangeArrowheads="1"/>
          </p:cNvSpPr>
          <p:nvPr>
            <p:ph type="title"/>
          </p:nvPr>
        </p:nvSpPr>
        <p:spPr>
          <a:xfrm>
            <a:off x="419100" y="740834"/>
            <a:ext cx="4152900" cy="700617"/>
          </a:xfrm>
        </p:spPr>
        <p:txBody>
          <a:bodyPr/>
          <a:lstStyle/>
          <a:p>
            <a:r>
              <a:rPr lang="zh-CN" altLang="en-US"/>
              <a:t>学习目标</a:t>
            </a:r>
          </a:p>
        </p:txBody>
      </p:sp>
      <p:sp>
        <p:nvSpPr>
          <p:cNvPr id="15362"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15363"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C49D2241-C848-4BD3-9CE1-C54BA940A6FA}" type="slidenum">
              <a:rPr altLang="zh-CN" sz="1500">
                <a:solidFill>
                  <a:srgbClr val="000000"/>
                </a:solidFill>
                <a:latin typeface="华文楷体" pitchFamily="2" charset="-122"/>
                <a:ea typeface="华文楷体" pitchFamily="2" charset="-122"/>
              </a:rPr>
              <a:pPr>
                <a:lnSpc>
                  <a:spcPct val="80000"/>
                </a:lnSpc>
              </a:pPr>
              <a:t>5</a:t>
            </a:fld>
            <a:endParaRPr lang="zh-CN" altLang="zh-CN" sz="1500">
              <a:solidFill>
                <a:srgbClr val="000000"/>
              </a:solidFill>
              <a:latin typeface="华文楷体" pitchFamily="2" charset="-122"/>
              <a:ea typeface="华文楷体"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634899177"/>
              </p:ext>
            </p:extLst>
          </p:nvPr>
        </p:nvGraphicFramePr>
        <p:xfrm>
          <a:off x="323528" y="1604434"/>
          <a:ext cx="8568952" cy="3596217"/>
        </p:xfrm>
        <a:graphic>
          <a:graphicData uri="http://schemas.openxmlformats.org/drawingml/2006/table">
            <a:tbl>
              <a:tblPr/>
              <a:tblGrid>
                <a:gridCol w="3869854">
                  <a:extLst>
                    <a:ext uri="{9D8B030D-6E8A-4147-A177-3AD203B41FA5}">
                      <a16:colId xmlns:a16="http://schemas.microsoft.com/office/drawing/2014/main" val="20000"/>
                    </a:ext>
                  </a:extLst>
                </a:gridCol>
                <a:gridCol w="4699098">
                  <a:extLst>
                    <a:ext uri="{9D8B030D-6E8A-4147-A177-3AD203B41FA5}">
                      <a16:colId xmlns:a16="http://schemas.microsoft.com/office/drawing/2014/main" val="20001"/>
                    </a:ext>
                  </a:extLst>
                </a:gridCol>
              </a:tblGrid>
              <a:tr h="591540">
                <a:tc>
                  <a:txBody>
                    <a:bodyPr/>
                    <a:lstStyle/>
                    <a:p>
                      <a:pPr algn="ctr">
                        <a:spcAft>
                          <a:spcPts val="0"/>
                        </a:spcAft>
                      </a:pPr>
                      <a:r>
                        <a:rPr lang="zh-CN" sz="2700" b="1" kern="100" dirty="0">
                          <a:solidFill>
                            <a:srgbClr val="000000"/>
                          </a:solidFill>
                          <a:effectLst/>
                          <a:latin typeface="宋体" panose="02010600030101010101" pitchFamily="2" charset="-122"/>
                          <a:ea typeface="宋体" panose="02010600030101010101" pitchFamily="2" charset="-122"/>
                          <a:cs typeface="Times New Roman" panose="02020603050405020304"/>
                        </a:rPr>
                        <a:t>知识目标</a:t>
                      </a:r>
                    </a:p>
                  </a:txBody>
                  <a:tcPr marL="68577" marR="685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spcAft>
                          <a:spcPts val="0"/>
                        </a:spcAft>
                      </a:pPr>
                      <a:r>
                        <a:rPr lang="zh-CN" sz="2700" b="1" kern="100">
                          <a:solidFill>
                            <a:srgbClr val="000000"/>
                          </a:solidFill>
                          <a:effectLst/>
                          <a:latin typeface="宋体" panose="02010600030101010101" pitchFamily="2" charset="-122"/>
                          <a:ea typeface="宋体" panose="02010600030101010101" pitchFamily="2" charset="-122"/>
                          <a:cs typeface="Times New Roman" panose="02020603050405020304"/>
                        </a:rPr>
                        <a:t>技能目标</a:t>
                      </a:r>
                    </a:p>
                  </a:txBody>
                  <a:tcPr marL="68577" marR="685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3004677">
                <a:tc>
                  <a:txBody>
                    <a:bodyPr/>
                    <a:lstStyle/>
                    <a:p>
                      <a:pPr algn="just">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了解项目进度管理的过程</a:t>
                      </a:r>
                    </a:p>
                    <a:p>
                      <a:pPr algn="just">
                        <a:spcAft>
                          <a:spcPts val="0"/>
                        </a:spcAft>
                      </a:pPr>
                      <a:r>
                        <a:rPr lang="zh-CN" sz="2700" kern="100">
                          <a:solidFill>
                            <a:srgbClr val="000000"/>
                          </a:solidFill>
                          <a:effectLst/>
                          <a:latin typeface="宋体" panose="02010600030101010101" pitchFamily="2" charset="-122"/>
                          <a:ea typeface="宋体" panose="02010600030101010101" pitchFamily="2" charset="-122"/>
                          <a:cs typeface="Times New Roman" panose="02020603050405020304"/>
                        </a:rPr>
                        <a:t>了解项目</a:t>
                      </a: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各个过程的依据、工具和方法</a:t>
                      </a:r>
                    </a:p>
                    <a:p>
                      <a:pPr algn="just">
                        <a:spcAft>
                          <a:spcPts val="0"/>
                        </a:spcAft>
                      </a:pPr>
                      <a:r>
                        <a:rPr lang="en-US"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 </a:t>
                      </a:r>
                      <a:endPar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endParaRPr>
                    </a:p>
                  </a:txBody>
                  <a:tcPr marL="68577" marR="685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just">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掌握项目时间管理的所有过程的内容</a:t>
                      </a:r>
                    </a:p>
                    <a:p>
                      <a:pPr algn="just">
                        <a:spcAft>
                          <a:spcPts val="0"/>
                        </a:spcAft>
                      </a:pPr>
                      <a:r>
                        <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掌握节点法、箭线图、甘特图、关键路径法、计划评审技术等</a:t>
                      </a:r>
                    </a:p>
                    <a:p>
                      <a:pPr algn="just">
                        <a:spcAft>
                          <a:spcPts val="0"/>
                        </a:spcAft>
                      </a:pPr>
                      <a:r>
                        <a:rPr lang="en-US"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 </a:t>
                      </a:r>
                      <a:endPar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endParaRPr>
                    </a:p>
                    <a:p>
                      <a:pPr algn="just">
                        <a:spcAft>
                          <a:spcPts val="0"/>
                        </a:spcAft>
                      </a:pPr>
                      <a:r>
                        <a:rPr lang="en-US" sz="2700" kern="100" dirty="0">
                          <a:solidFill>
                            <a:srgbClr val="000000"/>
                          </a:solidFill>
                          <a:effectLst/>
                          <a:latin typeface="宋体" panose="02010600030101010101" pitchFamily="2" charset="-122"/>
                          <a:ea typeface="宋体" panose="02010600030101010101" pitchFamily="2" charset="-122"/>
                          <a:cs typeface="Times New Roman" panose="02020603050405020304"/>
                        </a:rPr>
                        <a:t> </a:t>
                      </a:r>
                      <a:endParaRPr lang="zh-CN" sz="2700" kern="100" dirty="0">
                        <a:solidFill>
                          <a:srgbClr val="000000"/>
                        </a:solidFill>
                        <a:effectLst/>
                        <a:latin typeface="宋体" panose="02010600030101010101" pitchFamily="2" charset="-122"/>
                        <a:ea typeface="宋体" panose="02010600030101010101" pitchFamily="2" charset="-122"/>
                        <a:cs typeface="Times New Roman" panose="02020603050405020304"/>
                      </a:endParaRPr>
                    </a:p>
                  </a:txBody>
                  <a:tcPr marL="68577" marR="6857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hlinkClick r:id="" action="ppaction://ole?verb=0"/>
          </p:cNvPr>
          <p:cNvGraphicFramePr>
            <a:graphicFrameLocks noGrp="1" noChangeAspect="1"/>
          </p:cNvGraphicFramePr>
          <p:nvPr>
            <p:ph idx="1"/>
            <p:extLst>
              <p:ext uri="{D42A27DB-BD31-4B8C-83A1-F6EECF244321}">
                <p14:modId xmlns:p14="http://schemas.microsoft.com/office/powerpoint/2010/main" val="2313941321"/>
              </p:ext>
            </p:extLst>
          </p:nvPr>
        </p:nvGraphicFramePr>
        <p:xfrm>
          <a:off x="1908175" y="1844675"/>
          <a:ext cx="5400675" cy="4049713"/>
        </p:xfrm>
        <a:graphic>
          <a:graphicData uri="http://schemas.openxmlformats.org/presentationml/2006/ole">
            <mc:AlternateContent xmlns:mc="http://schemas.openxmlformats.org/markup-compatibility/2006">
              <mc:Choice xmlns:v="urn:schemas-microsoft-com:vml" Requires="v">
                <p:oleObj name="Presentation" r:id="rId2" imgW="3891074" imgH="2918519" progId="PowerPoint.Show.8">
                  <p:embed/>
                </p:oleObj>
              </mc:Choice>
              <mc:Fallback>
                <p:oleObj name="Presentation" r:id="rId2" imgW="3891074" imgH="2918519" progId="PowerPoint.Show.8">
                  <p:embed/>
                  <p:pic>
                    <p:nvPicPr>
                      <p:cNvPr id="0" name=""/>
                      <p:cNvPicPr/>
                      <p:nvPr/>
                    </p:nvPicPr>
                    <p:blipFill>
                      <a:blip r:embed="rId3"/>
                      <a:stretch>
                        <a:fillRect/>
                      </a:stretch>
                    </p:blipFill>
                    <p:spPr>
                      <a:xfrm>
                        <a:off x="1908175" y="1844675"/>
                        <a:ext cx="5400675" cy="4049713"/>
                      </a:xfrm>
                      <a:prstGeom prst="rect">
                        <a:avLst/>
                      </a:prstGeom>
                    </p:spPr>
                  </p:pic>
                </p:oleObj>
              </mc:Fallback>
            </mc:AlternateContent>
          </a:graphicData>
        </a:graphic>
      </p:graphicFrame>
      <p:sp>
        <p:nvSpPr>
          <p:cNvPr id="3" name="标题 1"/>
          <p:cNvSpPr>
            <a:spLocks noGrp="1" noChangeArrowheads="1"/>
          </p:cNvSpPr>
          <p:nvPr>
            <p:ph type="title"/>
          </p:nvPr>
        </p:nvSpPr>
        <p:spPr>
          <a:xfrm>
            <a:off x="419100" y="740834"/>
            <a:ext cx="8291513" cy="700617"/>
          </a:xfrm>
        </p:spPr>
        <p:txBody>
          <a:bodyPr/>
          <a:lstStyle/>
          <a:p>
            <a:r>
              <a:rPr lang="zh-CN" altLang="zh-CN" sz="2800" dirty="0"/>
              <a:t>关键路径法</a:t>
            </a:r>
            <a:endParaRPr lang="zh-CN" altLang="en-US" sz="2800" dirty="0"/>
          </a:p>
        </p:txBody>
      </p:sp>
    </p:spTree>
    <p:extLst>
      <p:ext uri="{BB962C8B-B14F-4D97-AF65-F5344CB8AC3E}">
        <p14:creationId xmlns:p14="http://schemas.microsoft.com/office/powerpoint/2010/main" val="3728607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noChangeArrowheads="1"/>
          </p:cNvSpPr>
          <p:nvPr>
            <p:ph type="title"/>
          </p:nvPr>
        </p:nvSpPr>
        <p:spPr>
          <a:xfrm>
            <a:off x="419100" y="740834"/>
            <a:ext cx="8291513" cy="700617"/>
          </a:xfrm>
        </p:spPr>
        <p:txBody>
          <a:bodyPr/>
          <a:lstStyle/>
          <a:p>
            <a:r>
              <a:rPr lang="zh-CN" altLang="zh-CN"/>
              <a:t>项目进度计划制定的成果</a:t>
            </a:r>
            <a:endParaRPr lang="zh-CN" altLang="en-US"/>
          </a:p>
        </p:txBody>
      </p:sp>
      <p:sp>
        <p:nvSpPr>
          <p:cNvPr id="3" name="内容占位符 2"/>
          <p:cNvSpPr>
            <a:spLocks noGrp="1"/>
          </p:cNvSpPr>
          <p:nvPr>
            <p:ph idx="1"/>
          </p:nvPr>
        </p:nvSpPr>
        <p:spPr>
          <a:xfrm>
            <a:off x="1187451" y="1509185"/>
            <a:ext cx="7056957" cy="3456516"/>
          </a:xfrm>
          <a:solidFill>
            <a:schemeClr val="accent3">
              <a:lumMod val="20000"/>
              <a:lumOff val="80000"/>
            </a:schemeClr>
          </a:solidFill>
        </p:spPr>
        <p:txBody>
          <a:bodyPr>
            <a:normAutofit fontScale="85000" lnSpcReduction="20000"/>
          </a:bodyPr>
          <a:lstStyle/>
          <a:p>
            <a:pPr indent="0">
              <a:lnSpc>
                <a:spcPct val="150000"/>
              </a:lnSpc>
              <a:defRPr/>
            </a:pPr>
            <a:r>
              <a:rPr dirty="0"/>
              <a:t>项目进度计划</a:t>
            </a:r>
            <a:endParaRPr lang="en-US" dirty="0"/>
          </a:p>
          <a:p>
            <a:pPr indent="0">
              <a:lnSpc>
                <a:spcPct val="150000"/>
              </a:lnSpc>
              <a:buNone/>
              <a:defRPr/>
            </a:pPr>
            <a:r>
              <a:rPr lang="zh-CN" altLang="en-US" dirty="0"/>
              <a:t>     包括活动计划开始时间和预计完成时间。</a:t>
            </a:r>
            <a:endParaRPr dirty="0"/>
          </a:p>
          <a:p>
            <a:pPr indent="0">
              <a:lnSpc>
                <a:spcPct val="150000"/>
              </a:lnSpc>
              <a:defRPr/>
            </a:pPr>
            <a:r>
              <a:rPr dirty="0"/>
              <a:t>项目进度计划补充说明</a:t>
            </a:r>
            <a:endParaRPr lang="en-US" dirty="0"/>
          </a:p>
          <a:p>
            <a:pPr indent="0">
              <a:lnSpc>
                <a:spcPct val="150000"/>
              </a:lnSpc>
              <a:buNone/>
              <a:defRPr/>
            </a:pPr>
            <a:r>
              <a:rPr lang="zh-CN" altLang="en-US" dirty="0"/>
              <a:t>      假设条件和制约因素的说明</a:t>
            </a:r>
            <a:endParaRPr lang="en-US" altLang="zh-CN" dirty="0"/>
          </a:p>
          <a:p>
            <a:pPr indent="0">
              <a:lnSpc>
                <a:spcPct val="150000"/>
              </a:lnSpc>
              <a:buNone/>
              <a:defRPr/>
            </a:pPr>
            <a:r>
              <a:rPr lang="en-US" altLang="zh-CN" dirty="0"/>
              <a:t>      </a:t>
            </a:r>
            <a:r>
              <a:rPr lang="zh-CN" altLang="en-US" dirty="0"/>
              <a:t>进度计划具体实施细节</a:t>
            </a:r>
            <a:r>
              <a:rPr lang="en-US" altLang="zh-CN" dirty="0"/>
              <a:t>       </a:t>
            </a:r>
          </a:p>
          <a:p>
            <a:pPr indent="0">
              <a:lnSpc>
                <a:spcPct val="150000"/>
              </a:lnSpc>
              <a:defRPr/>
            </a:pPr>
            <a:r>
              <a:rPr dirty="0"/>
              <a:t>项目进度管理计划</a:t>
            </a:r>
            <a:endParaRPr lang="en-US" dirty="0"/>
          </a:p>
          <a:p>
            <a:pPr indent="0">
              <a:lnSpc>
                <a:spcPct val="150000"/>
              </a:lnSpc>
              <a:buNone/>
              <a:defRPr/>
            </a:pPr>
            <a:r>
              <a:rPr lang="en-US" dirty="0"/>
              <a:t>      </a:t>
            </a:r>
            <a:r>
              <a:rPr lang="zh-CN" altLang="en-US" dirty="0"/>
              <a:t>是进度计划的补充，应对项目进度的变动（正式；非正式）。</a:t>
            </a:r>
            <a:endParaRPr dirty="0"/>
          </a:p>
          <a:p>
            <a:pPr>
              <a:defRPr/>
            </a:pPr>
            <a:endParaRPr altLang="en-US" dirty="0"/>
          </a:p>
        </p:txBody>
      </p:sp>
      <p:sp>
        <p:nvSpPr>
          <p:cNvPr id="58371"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58372"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8D08A913-41C0-4887-BDDE-1BC12A037361}" type="slidenum">
              <a:rPr altLang="zh-CN" sz="1500">
                <a:solidFill>
                  <a:srgbClr val="000000"/>
                </a:solidFill>
                <a:latin typeface="华文楷体" pitchFamily="2" charset="-122"/>
                <a:ea typeface="华文楷体" pitchFamily="2" charset="-122"/>
              </a:rPr>
              <a:pPr>
                <a:lnSpc>
                  <a:spcPct val="80000"/>
                </a:lnSpc>
              </a:pPr>
              <a:t>51</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467544" y="836712"/>
            <a:ext cx="8243887" cy="1314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600" dirty="0">
                <a:effectLst/>
              </a:rPr>
              <a:t>PERT</a:t>
            </a:r>
            <a:r>
              <a:rPr lang="zh-CN" altLang="en-US" sz="3600" dirty="0">
                <a:effectLst/>
              </a:rPr>
              <a:t>的应用</a:t>
            </a:r>
            <a:br>
              <a:rPr lang="en-US" altLang="zh-CN" sz="3600" dirty="0">
                <a:effectLst/>
              </a:rPr>
            </a:br>
            <a:r>
              <a:rPr lang="en-US" altLang="zh-CN" sz="2800" dirty="0">
                <a:solidFill>
                  <a:schemeClr val="hlink"/>
                </a:solidFill>
                <a:latin typeface="Times New Roman" pitchFamily="18" charset="0"/>
              </a:rPr>
              <a:t>PERT </a:t>
            </a:r>
            <a:r>
              <a:rPr lang="zh-CN" altLang="en-US" sz="2800" dirty="0">
                <a:solidFill>
                  <a:schemeClr val="hlink"/>
                </a:solidFill>
                <a:latin typeface="Times New Roman" pitchFamily="18" charset="0"/>
              </a:rPr>
              <a:t>是当具体活动历时估算存在很大的不确定性时、用来估计项目历时的网络分析技术</a:t>
            </a:r>
            <a:r>
              <a:rPr lang="en-US" altLang="zh-CN" sz="2800" dirty="0">
                <a:solidFill>
                  <a:schemeClr val="hlink"/>
                </a:solidFill>
                <a:latin typeface="Times New Roman" pitchFamily="18" charset="0"/>
              </a:rPr>
              <a:t>.</a:t>
            </a:r>
            <a:r>
              <a:rPr lang="en-US" altLang="zh-CN" sz="2800" dirty="0">
                <a:solidFill>
                  <a:schemeClr val="hlink"/>
                </a:solidFill>
                <a:latin typeface="Tahoma" pitchFamily="34" charset="0"/>
              </a:rPr>
              <a:t> </a:t>
            </a:r>
            <a:endParaRPr lang="zh-CN" altLang="en-US" sz="2800" dirty="0">
              <a:effectLst/>
            </a:endParaRPr>
          </a:p>
        </p:txBody>
      </p:sp>
      <p:pic>
        <p:nvPicPr>
          <p:cNvPr id="34862"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37677"/>
            <a:ext cx="7235684"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179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sz="half" idx="1"/>
          </p:nvPr>
        </p:nvSpPr>
        <p:spPr/>
        <p:txBody>
          <a:bodyPr/>
          <a:lstStyle/>
          <a:p>
            <a:endParaRPr lang="en-US" dirty="0"/>
          </a:p>
        </p:txBody>
      </p:sp>
      <p:sp>
        <p:nvSpPr>
          <p:cNvPr id="4" name="内容占位符 3"/>
          <p:cNvSpPr>
            <a:spLocks noGrp="1"/>
          </p:cNvSpPr>
          <p:nvPr>
            <p:ph sz="half" idx="2"/>
          </p:nvPr>
        </p:nvSpPr>
        <p:spPr/>
        <p:txBody>
          <a:bodyPr/>
          <a:lstStyle/>
          <a:p>
            <a:endParaRPr lang="en-US"/>
          </a:p>
        </p:txBody>
      </p:sp>
      <p:graphicFrame>
        <p:nvGraphicFramePr>
          <p:cNvPr id="5" name="对象 4">
            <a:hlinkClick r:id="" action="ppaction://ole?verb=0"/>
          </p:cNvPr>
          <p:cNvGraphicFramePr>
            <a:graphicFrameLocks noGrp="1" noChangeAspect="1"/>
          </p:cNvGraphicFramePr>
          <p:nvPr>
            <p:extLst>
              <p:ext uri="{D42A27DB-BD31-4B8C-83A1-F6EECF244321}">
                <p14:modId xmlns:p14="http://schemas.microsoft.com/office/powerpoint/2010/main" val="3303171148"/>
              </p:ext>
            </p:extLst>
          </p:nvPr>
        </p:nvGraphicFramePr>
        <p:xfrm>
          <a:off x="457200" y="2312988"/>
          <a:ext cx="4038600" cy="3028950"/>
        </p:xfrm>
        <a:graphic>
          <a:graphicData uri="http://schemas.openxmlformats.org/presentationml/2006/ole">
            <mc:AlternateContent xmlns:mc="http://schemas.openxmlformats.org/markup-compatibility/2006">
              <mc:Choice xmlns:v="urn:schemas-microsoft-com:vml" Requires="v">
                <p:oleObj name="Presentation" r:id="rId2" imgW="4465308" imgH="3349774" progId="PowerPoint.Show.8">
                  <p:embed/>
                </p:oleObj>
              </mc:Choice>
              <mc:Fallback>
                <p:oleObj name="Presentation" r:id="rId2" imgW="4465308" imgH="3349774" progId="PowerPoint.Show.8">
                  <p:embed/>
                  <p:pic>
                    <p:nvPicPr>
                      <p:cNvPr id="5" name="对象 4">
                        <a:hlinkClick r:id="" action="ppaction://ole?verb=0"/>
                      </p:cNvPr>
                      <p:cNvPicPr>
                        <a:picLocks noGrp="1" noChangeAspect="1" noChangeArrowheads="1"/>
                      </p:cNvPicPr>
                      <p:nvPr/>
                    </p:nvPicPr>
                    <p:blipFill>
                      <a:blip r:embed="rId3"/>
                      <a:srcRect/>
                      <a:stretch>
                        <a:fillRect/>
                      </a:stretch>
                    </p:blipFill>
                    <p:spPr bwMode="auto">
                      <a:xfrm>
                        <a:off x="457200" y="2312988"/>
                        <a:ext cx="4038600" cy="302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对象 5">
            <a:hlinkClick r:id="" action="ppaction://ole?verb=0"/>
          </p:cNvPr>
          <p:cNvGraphicFramePr>
            <a:graphicFrameLocks noGrp="1" noChangeAspect="1"/>
          </p:cNvGraphicFramePr>
          <p:nvPr>
            <p:extLst>
              <p:ext uri="{D42A27DB-BD31-4B8C-83A1-F6EECF244321}">
                <p14:modId xmlns:p14="http://schemas.microsoft.com/office/powerpoint/2010/main" val="3884405493"/>
              </p:ext>
            </p:extLst>
          </p:nvPr>
        </p:nvGraphicFramePr>
        <p:xfrm>
          <a:off x="4648200" y="2312988"/>
          <a:ext cx="4038600" cy="3028950"/>
        </p:xfrm>
        <a:graphic>
          <a:graphicData uri="http://schemas.openxmlformats.org/presentationml/2006/ole">
            <mc:AlternateContent xmlns:mc="http://schemas.openxmlformats.org/markup-compatibility/2006">
              <mc:Choice xmlns:v="urn:schemas-microsoft-com:vml" Requires="v">
                <p:oleObj name="Presentation" r:id="rId4" imgW="4535696" imgH="3401884" progId="PowerPoint.Show.8">
                  <p:embed/>
                </p:oleObj>
              </mc:Choice>
              <mc:Fallback>
                <p:oleObj name="Presentation" r:id="rId4" imgW="4535696" imgH="3401884" progId="PowerPoint.Show.8">
                  <p:embed/>
                  <p:pic>
                    <p:nvPicPr>
                      <p:cNvPr id="6" name="对象 5">
                        <a:hlinkClick r:id="" action="ppaction://ole?verb=0"/>
                      </p:cNvPr>
                      <p:cNvPicPr>
                        <a:picLocks noGrp="1" noChangeAspect="1" noChangeArrowheads="1"/>
                      </p:cNvPicPr>
                      <p:nvPr/>
                    </p:nvPicPr>
                    <p:blipFill>
                      <a:blip r:embed="rId5"/>
                      <a:srcRect/>
                      <a:stretch>
                        <a:fillRect/>
                      </a:stretch>
                    </p:blipFill>
                    <p:spPr bwMode="auto">
                      <a:xfrm>
                        <a:off x="4648200" y="2312988"/>
                        <a:ext cx="4038600" cy="302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73394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a:t>
            </a:r>
            <a:endParaRPr lang="en-US" dirty="0"/>
          </a:p>
        </p:txBody>
      </p:sp>
      <p:pic>
        <p:nvPicPr>
          <p:cNvPr id="8" name="内容占位符 7">
            <a:extLst>
              <a:ext uri="{FF2B5EF4-FFF2-40B4-BE49-F238E27FC236}">
                <a16:creationId xmlns:a16="http://schemas.microsoft.com/office/drawing/2014/main" id="{2255E3BC-AEC7-DF42-2DD8-11EAD955CF19}"/>
              </a:ext>
            </a:extLst>
          </p:cNvPr>
          <p:cNvPicPr>
            <a:picLocks noGrp="1" noChangeAspect="1"/>
          </p:cNvPicPr>
          <p:nvPr>
            <p:ph sz="half" idx="1"/>
          </p:nvPr>
        </p:nvPicPr>
        <p:blipFill>
          <a:blip r:embed="rId2"/>
          <a:stretch>
            <a:fillRect/>
          </a:stretch>
        </p:blipFill>
        <p:spPr>
          <a:xfrm>
            <a:off x="-252536" y="1508918"/>
            <a:ext cx="4932780" cy="4638675"/>
          </a:xfrm>
        </p:spPr>
      </p:pic>
      <p:sp>
        <p:nvSpPr>
          <p:cNvPr id="4" name="内容占位符 3"/>
          <p:cNvSpPr>
            <a:spLocks noGrp="1"/>
          </p:cNvSpPr>
          <p:nvPr>
            <p:ph sz="half" idx="2"/>
          </p:nvPr>
        </p:nvSpPr>
        <p:spPr/>
        <p:txBody>
          <a:bodyPr/>
          <a:lstStyle/>
          <a:p>
            <a:endParaRPr lang="en-US"/>
          </a:p>
        </p:txBody>
      </p:sp>
      <p:pic>
        <p:nvPicPr>
          <p:cNvPr id="10" name="图片 9">
            <a:extLst>
              <a:ext uri="{FF2B5EF4-FFF2-40B4-BE49-F238E27FC236}">
                <a16:creationId xmlns:a16="http://schemas.microsoft.com/office/drawing/2014/main" id="{E5262831-83D2-6317-167B-F6FB9A6CBC05}"/>
              </a:ext>
            </a:extLst>
          </p:cNvPr>
          <p:cNvPicPr>
            <a:picLocks noChangeAspect="1"/>
          </p:cNvPicPr>
          <p:nvPr/>
        </p:nvPicPr>
        <p:blipFill>
          <a:blip r:embed="rId3"/>
          <a:stretch>
            <a:fillRect/>
          </a:stretch>
        </p:blipFill>
        <p:spPr>
          <a:xfrm>
            <a:off x="4355976" y="1508918"/>
            <a:ext cx="4928827" cy="4638675"/>
          </a:xfrm>
          <a:prstGeom prst="rect">
            <a:avLst/>
          </a:prstGeom>
        </p:spPr>
      </p:pic>
    </p:spTree>
    <p:extLst>
      <p:ext uri="{BB962C8B-B14F-4D97-AF65-F5344CB8AC3E}">
        <p14:creationId xmlns:p14="http://schemas.microsoft.com/office/powerpoint/2010/main" val="1725232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noChangeArrowheads="1"/>
          </p:cNvSpPr>
          <p:nvPr>
            <p:ph type="title"/>
          </p:nvPr>
        </p:nvSpPr>
        <p:spPr>
          <a:xfrm>
            <a:off x="4391026" y="2755901"/>
            <a:ext cx="4360863" cy="2224617"/>
          </a:xfrm>
        </p:spPr>
        <p:txBody>
          <a:bodyPr/>
          <a:lstStyle/>
          <a:p>
            <a:br>
              <a:rPr altLang="zh-CN"/>
            </a:br>
            <a:br>
              <a:rPr altLang="zh-CN"/>
            </a:br>
            <a:r>
              <a:t>第六节</a:t>
            </a:r>
            <a:br>
              <a:rPr/>
            </a:br>
            <a:br>
              <a:rPr altLang="zh-CN"/>
            </a:br>
            <a:r>
              <a:rPr altLang="zh-CN"/>
              <a:t>项目进度控制</a:t>
            </a:r>
            <a:endParaRPr/>
          </a:p>
        </p:txBody>
      </p:sp>
      <p:sp>
        <p:nvSpPr>
          <p:cNvPr id="59394"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59395"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F74AE921-82F9-4C87-A56E-F82298786D8C}" type="slidenum">
              <a:rPr altLang="zh-CN" sz="1500">
                <a:solidFill>
                  <a:srgbClr val="000000"/>
                </a:solidFill>
                <a:latin typeface="华文楷体" pitchFamily="2" charset="-122"/>
                <a:ea typeface="华文楷体" pitchFamily="2" charset="-122"/>
              </a:rPr>
              <a:pPr>
                <a:lnSpc>
                  <a:spcPct val="80000"/>
                </a:lnSpc>
              </a:pPr>
              <a:t>55</a:t>
            </a:fld>
            <a:endParaRPr lang="zh-CN" altLang="zh-CN" sz="1500">
              <a:solidFill>
                <a:srgbClr val="000000"/>
              </a:solidFill>
              <a:latin typeface="华文楷体" pitchFamily="2" charset="-122"/>
              <a:ea typeface="华文楷体"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noChangeArrowheads="1"/>
          </p:cNvSpPr>
          <p:nvPr>
            <p:ph type="title"/>
          </p:nvPr>
        </p:nvSpPr>
        <p:spPr>
          <a:xfrm>
            <a:off x="419100" y="740834"/>
            <a:ext cx="8291513" cy="700617"/>
          </a:xfrm>
        </p:spPr>
        <p:txBody>
          <a:bodyPr/>
          <a:lstStyle/>
          <a:p>
            <a:r>
              <a:rPr lang="zh-CN" altLang="en-US"/>
              <a:t>一、</a:t>
            </a:r>
            <a:r>
              <a:rPr lang="zh-CN" altLang="zh-CN"/>
              <a:t>项目进度控制的依据</a:t>
            </a:r>
            <a:endParaRPr lang="zh-CN" altLang="en-US"/>
          </a:p>
        </p:txBody>
      </p:sp>
      <p:sp>
        <p:nvSpPr>
          <p:cNvPr id="3" name="内容占位符 2"/>
          <p:cNvSpPr>
            <a:spLocks noGrp="1"/>
          </p:cNvSpPr>
          <p:nvPr>
            <p:ph idx="1"/>
          </p:nvPr>
        </p:nvSpPr>
        <p:spPr>
          <a:xfrm>
            <a:off x="1175586" y="1556808"/>
            <a:ext cx="4968875" cy="3744383"/>
          </a:xfrm>
          <a:solidFill>
            <a:schemeClr val="accent3">
              <a:lumMod val="20000"/>
              <a:lumOff val="80000"/>
            </a:schemeClr>
          </a:solidFill>
        </p:spPr>
        <p:txBody>
          <a:bodyPr/>
          <a:lstStyle/>
          <a:p>
            <a:pPr indent="0">
              <a:lnSpc>
                <a:spcPct val="150000"/>
              </a:lnSpc>
              <a:defRPr/>
            </a:pPr>
            <a:r>
              <a:rPr dirty="0"/>
              <a:t>项目进度基准计划</a:t>
            </a:r>
          </a:p>
          <a:p>
            <a:pPr indent="0">
              <a:lnSpc>
                <a:spcPct val="150000"/>
              </a:lnSpc>
              <a:defRPr/>
            </a:pPr>
            <a:r>
              <a:rPr dirty="0"/>
              <a:t>执行情况报告</a:t>
            </a:r>
          </a:p>
          <a:p>
            <a:pPr indent="0">
              <a:lnSpc>
                <a:spcPct val="150000"/>
              </a:lnSpc>
              <a:defRPr/>
            </a:pPr>
            <a:r>
              <a:rPr dirty="0"/>
              <a:t>变更申请</a:t>
            </a:r>
          </a:p>
          <a:p>
            <a:pPr indent="0">
              <a:lnSpc>
                <a:spcPct val="150000"/>
              </a:lnSpc>
              <a:defRPr/>
            </a:pPr>
            <a:r>
              <a:rPr dirty="0"/>
              <a:t>进度管理计划</a:t>
            </a:r>
          </a:p>
          <a:p>
            <a:pPr>
              <a:defRPr/>
            </a:pPr>
            <a:endParaRPr altLang="en-US" dirty="0"/>
          </a:p>
        </p:txBody>
      </p:sp>
      <p:sp>
        <p:nvSpPr>
          <p:cNvPr id="6041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60420"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4DB91251-7A7B-4D5D-AFF6-448C0A91EE03}" type="slidenum">
              <a:rPr altLang="zh-CN" sz="1500">
                <a:solidFill>
                  <a:srgbClr val="000000"/>
                </a:solidFill>
                <a:latin typeface="华文楷体" pitchFamily="2" charset="-122"/>
                <a:ea typeface="华文楷体" pitchFamily="2" charset="-122"/>
              </a:rPr>
              <a:pPr>
                <a:lnSpc>
                  <a:spcPct val="80000"/>
                </a:lnSpc>
              </a:pPr>
              <a:t>56</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noChangeArrowheads="1"/>
          </p:cNvSpPr>
          <p:nvPr>
            <p:ph type="title"/>
          </p:nvPr>
        </p:nvSpPr>
        <p:spPr>
          <a:xfrm>
            <a:off x="419100" y="740834"/>
            <a:ext cx="8291513" cy="700617"/>
          </a:xfrm>
        </p:spPr>
        <p:txBody>
          <a:bodyPr/>
          <a:lstStyle/>
          <a:p>
            <a:r>
              <a:rPr lang="zh-CN" altLang="en-US"/>
              <a:t>二、</a:t>
            </a:r>
            <a:r>
              <a:rPr lang="zh-CN" altLang="zh-CN"/>
              <a:t>项目进度控制的方法</a:t>
            </a:r>
            <a:endParaRPr lang="zh-CN" altLang="en-US"/>
          </a:p>
        </p:txBody>
      </p:sp>
      <p:sp>
        <p:nvSpPr>
          <p:cNvPr id="3" name="内容占位符 2"/>
          <p:cNvSpPr>
            <a:spLocks noGrp="1"/>
          </p:cNvSpPr>
          <p:nvPr>
            <p:ph idx="1"/>
          </p:nvPr>
        </p:nvSpPr>
        <p:spPr>
          <a:xfrm>
            <a:off x="251520" y="1441451"/>
            <a:ext cx="8065070" cy="4728127"/>
          </a:xfrm>
          <a:solidFill>
            <a:schemeClr val="accent3">
              <a:lumMod val="20000"/>
              <a:lumOff val="80000"/>
            </a:schemeClr>
          </a:solidFill>
        </p:spPr>
        <p:txBody>
          <a:bodyPr/>
          <a:lstStyle/>
          <a:p>
            <a:pPr indent="0">
              <a:lnSpc>
                <a:spcPct val="150000"/>
              </a:lnSpc>
              <a:defRPr/>
            </a:pPr>
            <a:r>
              <a:rPr dirty="0"/>
              <a:t>绩效审查</a:t>
            </a:r>
            <a:endParaRPr lang="en-US" dirty="0"/>
          </a:p>
          <a:p>
            <a:pPr indent="0">
              <a:lnSpc>
                <a:spcPct val="150000"/>
              </a:lnSpc>
              <a:buNone/>
              <a:defRPr/>
            </a:pPr>
            <a:r>
              <a:rPr lang="zh-CN" altLang="en-US" dirty="0"/>
              <a:t>是指测量、对比和分析进度绩效（完成百分比、当前工作的剩余持续时间等）。方法包括：趋势分析、关键路径法、挣值管理。</a:t>
            </a:r>
            <a:endParaRPr dirty="0"/>
          </a:p>
          <a:p>
            <a:pPr indent="0">
              <a:lnSpc>
                <a:spcPct val="150000"/>
              </a:lnSpc>
              <a:defRPr/>
            </a:pPr>
            <a:r>
              <a:rPr dirty="0"/>
              <a:t>项目管理软件</a:t>
            </a:r>
          </a:p>
          <a:p>
            <a:pPr indent="0">
              <a:lnSpc>
                <a:spcPct val="150000"/>
              </a:lnSpc>
              <a:defRPr/>
            </a:pPr>
            <a:r>
              <a:rPr dirty="0"/>
              <a:t>进度计划编制工具</a:t>
            </a:r>
            <a:endParaRPr lang="en-US" dirty="0"/>
          </a:p>
          <a:p>
            <a:pPr indent="0">
              <a:lnSpc>
                <a:spcPct val="150000"/>
              </a:lnSpc>
              <a:buNone/>
              <a:defRPr/>
            </a:pPr>
            <a:r>
              <a:rPr lang="zh-CN" altLang="en-US" dirty="0"/>
              <a:t>更新进度数据，把新的进度数据应用于进度模型，反应项目的实际进展和待完成的剩余工作。</a:t>
            </a:r>
            <a:endParaRPr dirty="0"/>
          </a:p>
        </p:txBody>
      </p:sp>
      <p:sp>
        <p:nvSpPr>
          <p:cNvPr id="6144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6144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EF0A79C9-D802-417C-9520-BAF1B3CF8731}" type="slidenum">
              <a:rPr altLang="zh-CN" sz="1500">
                <a:solidFill>
                  <a:srgbClr val="000000"/>
                </a:solidFill>
                <a:latin typeface="华文楷体" pitchFamily="2" charset="-122"/>
                <a:ea typeface="华文楷体" pitchFamily="2" charset="-122"/>
              </a:rPr>
              <a:pPr>
                <a:lnSpc>
                  <a:spcPct val="80000"/>
                </a:lnSpc>
              </a:pPr>
              <a:t>57</a:t>
            </a:fld>
            <a:endParaRPr lang="zh-CN" altLang="zh-CN" sz="1500">
              <a:solidFill>
                <a:srgbClr val="000000"/>
              </a:solidFill>
              <a:latin typeface="华文楷体" pitchFamily="2" charset="-122"/>
              <a:ea typeface="华文楷体" pitchFamily="2" charset="-122"/>
            </a:endParaRPr>
          </a:p>
        </p:txBody>
      </p:sp>
    </p:spTree>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noChangeArrowheads="1"/>
          </p:cNvSpPr>
          <p:nvPr>
            <p:ph type="title"/>
          </p:nvPr>
        </p:nvSpPr>
        <p:spPr>
          <a:xfrm>
            <a:off x="419100" y="740834"/>
            <a:ext cx="8291513" cy="700617"/>
          </a:xfrm>
        </p:spPr>
        <p:txBody>
          <a:bodyPr/>
          <a:lstStyle/>
          <a:p>
            <a:r>
              <a:rPr lang="zh-CN" altLang="en-US"/>
              <a:t>三、</a:t>
            </a:r>
            <a:r>
              <a:rPr lang="zh-CN" altLang="zh-CN"/>
              <a:t>项目进度控制的成果</a:t>
            </a:r>
            <a:endParaRPr lang="zh-CN" altLang="en-US"/>
          </a:p>
        </p:txBody>
      </p:sp>
      <p:sp>
        <p:nvSpPr>
          <p:cNvPr id="3" name="内容占位符 2"/>
          <p:cNvSpPr>
            <a:spLocks noGrp="1"/>
          </p:cNvSpPr>
          <p:nvPr>
            <p:ph idx="1"/>
          </p:nvPr>
        </p:nvSpPr>
        <p:spPr>
          <a:xfrm>
            <a:off x="1187450" y="1509185"/>
            <a:ext cx="4537075" cy="3168649"/>
          </a:xfrm>
          <a:solidFill>
            <a:schemeClr val="accent3">
              <a:lumMod val="20000"/>
              <a:lumOff val="80000"/>
            </a:schemeClr>
          </a:solidFill>
        </p:spPr>
        <p:txBody>
          <a:bodyPr/>
          <a:lstStyle/>
          <a:p>
            <a:pPr indent="0">
              <a:lnSpc>
                <a:spcPct val="150000"/>
              </a:lnSpc>
              <a:defRPr/>
            </a:pPr>
            <a:r>
              <a:t>更新后的项目进度计划</a:t>
            </a:r>
          </a:p>
          <a:p>
            <a:pPr indent="0">
              <a:lnSpc>
                <a:spcPct val="150000"/>
              </a:lnSpc>
              <a:defRPr/>
            </a:pPr>
            <a:r>
              <a:t>纠偏措施</a:t>
            </a:r>
          </a:p>
          <a:p>
            <a:pPr indent="0">
              <a:lnSpc>
                <a:spcPct val="150000"/>
              </a:lnSpc>
              <a:defRPr/>
            </a:pPr>
            <a:r>
              <a:t>经验教训</a:t>
            </a:r>
          </a:p>
          <a:p>
            <a:pPr>
              <a:defRPr/>
            </a:pPr>
            <a:endParaRPr altLang="en-US"/>
          </a:p>
        </p:txBody>
      </p:sp>
      <p:sp>
        <p:nvSpPr>
          <p:cNvPr id="6246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Tree>
    <p:extLst>
      <p:ext uri="{BB962C8B-B14F-4D97-AF65-F5344CB8AC3E}">
        <p14:creationId xmlns:p14="http://schemas.microsoft.com/office/powerpoint/2010/main" val="2423383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DCCB07D8-E59D-225D-2C26-22FF0AFDE1B7}"/>
              </a:ext>
            </a:extLst>
          </p:cNvPr>
          <p:cNvGraphicFramePr>
            <a:graphicFrameLocks noGrp="1"/>
          </p:cNvGraphicFramePr>
          <p:nvPr>
            <p:ph idx="1"/>
            <p:extLst>
              <p:ext uri="{D42A27DB-BD31-4B8C-83A1-F6EECF244321}">
                <p14:modId xmlns:p14="http://schemas.microsoft.com/office/powerpoint/2010/main" val="2530750665"/>
              </p:ext>
            </p:extLst>
          </p:nvPr>
        </p:nvGraphicFramePr>
        <p:xfrm>
          <a:off x="827584" y="1556792"/>
          <a:ext cx="7776864" cy="3600400"/>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3005270448"/>
                    </a:ext>
                  </a:extLst>
                </a:gridCol>
                <a:gridCol w="1944216">
                  <a:extLst>
                    <a:ext uri="{9D8B030D-6E8A-4147-A177-3AD203B41FA5}">
                      <a16:colId xmlns:a16="http://schemas.microsoft.com/office/drawing/2014/main" val="1801261887"/>
                    </a:ext>
                  </a:extLst>
                </a:gridCol>
                <a:gridCol w="1944216">
                  <a:extLst>
                    <a:ext uri="{9D8B030D-6E8A-4147-A177-3AD203B41FA5}">
                      <a16:colId xmlns:a16="http://schemas.microsoft.com/office/drawing/2014/main" val="2144030132"/>
                    </a:ext>
                  </a:extLst>
                </a:gridCol>
                <a:gridCol w="1944216">
                  <a:extLst>
                    <a:ext uri="{9D8B030D-6E8A-4147-A177-3AD203B41FA5}">
                      <a16:colId xmlns:a16="http://schemas.microsoft.com/office/drawing/2014/main" val="1484630812"/>
                    </a:ext>
                  </a:extLst>
                </a:gridCol>
              </a:tblGrid>
              <a:tr h="450050">
                <a:tc>
                  <a:txBody>
                    <a:bodyPr/>
                    <a:lstStyle/>
                    <a:p>
                      <a:pPr algn="ctr"/>
                      <a:r>
                        <a:rPr lang="zh-CN" altLang="en-US" dirty="0"/>
                        <a:t>活动</a:t>
                      </a:r>
                    </a:p>
                  </a:txBody>
                  <a:tcPr/>
                </a:tc>
                <a:tc>
                  <a:txBody>
                    <a:bodyPr/>
                    <a:lstStyle/>
                    <a:p>
                      <a:pPr algn="ctr"/>
                      <a:r>
                        <a:rPr lang="zh-CN" altLang="en-US" dirty="0"/>
                        <a:t>紧前工作</a:t>
                      </a:r>
                    </a:p>
                  </a:txBody>
                  <a:tcPr/>
                </a:tc>
                <a:tc>
                  <a:txBody>
                    <a:bodyPr/>
                    <a:lstStyle/>
                    <a:p>
                      <a:pPr algn="ctr"/>
                      <a:r>
                        <a:rPr lang="zh-CN" altLang="en-US" dirty="0"/>
                        <a:t>紧后工作</a:t>
                      </a:r>
                    </a:p>
                  </a:txBody>
                  <a:tcPr/>
                </a:tc>
                <a:tc>
                  <a:txBody>
                    <a:bodyPr/>
                    <a:lstStyle/>
                    <a:p>
                      <a:pPr algn="ctr"/>
                      <a:r>
                        <a:rPr lang="zh-CN" altLang="en-US" dirty="0"/>
                        <a:t>持续时间</a:t>
                      </a:r>
                    </a:p>
                  </a:txBody>
                  <a:tcPr/>
                </a:tc>
                <a:extLst>
                  <a:ext uri="{0D108BD9-81ED-4DB2-BD59-A6C34878D82A}">
                    <a16:rowId xmlns:a16="http://schemas.microsoft.com/office/drawing/2014/main" val="1850925274"/>
                  </a:ext>
                </a:extLst>
              </a:tr>
              <a:tr h="450050">
                <a:tc>
                  <a:txBody>
                    <a:bodyPr/>
                    <a:lstStyle/>
                    <a:p>
                      <a:pPr algn="ctr"/>
                      <a:r>
                        <a:rPr lang="en-US" altLang="zh-CN" dirty="0"/>
                        <a:t>A</a:t>
                      </a:r>
                      <a:endParaRPr lang="zh-CN" altLang="en-US" dirty="0"/>
                    </a:p>
                  </a:txBody>
                  <a:tcPr/>
                </a:tc>
                <a:tc>
                  <a:txBody>
                    <a:bodyPr/>
                    <a:lstStyle/>
                    <a:p>
                      <a:pPr algn="ctr"/>
                      <a:r>
                        <a:rPr lang="en-US" altLang="zh-CN" dirty="0"/>
                        <a:t>_</a:t>
                      </a:r>
                      <a:endParaRPr lang="zh-CN" altLang="en-US" dirty="0"/>
                    </a:p>
                  </a:txBody>
                  <a:tcPr/>
                </a:tc>
                <a:tc>
                  <a:txBody>
                    <a:bodyPr/>
                    <a:lstStyle/>
                    <a:p>
                      <a:pPr algn="ctr"/>
                      <a:r>
                        <a:rPr lang="en-US" altLang="zh-CN" dirty="0"/>
                        <a:t>B C D</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1846157095"/>
                  </a:ext>
                </a:extLst>
              </a:tr>
              <a:tr h="450050">
                <a:tc>
                  <a:txBody>
                    <a:bodyPr/>
                    <a:lstStyle/>
                    <a:p>
                      <a:pPr algn="ctr"/>
                      <a:r>
                        <a:rPr lang="en-US" altLang="zh-CN" dirty="0"/>
                        <a:t>B</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E</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3270565388"/>
                  </a:ext>
                </a:extLst>
              </a:tr>
              <a:tr h="450050">
                <a:tc>
                  <a:txBody>
                    <a:bodyPr/>
                    <a:lstStyle/>
                    <a:p>
                      <a:pPr algn="ctr"/>
                      <a:r>
                        <a:rPr lang="en-US" altLang="zh-CN" dirty="0"/>
                        <a:t>C</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E F</a:t>
                      </a:r>
                      <a:endParaRPr lang="zh-CN" altLang="en-US" dirty="0"/>
                    </a:p>
                  </a:txBody>
                  <a:tcPr/>
                </a:tc>
                <a:tc>
                  <a:txBody>
                    <a:bodyPr/>
                    <a:lstStyle/>
                    <a:p>
                      <a:pPr algn="ctr"/>
                      <a:r>
                        <a:rPr lang="en-US" altLang="zh-CN" dirty="0"/>
                        <a:t>9</a:t>
                      </a:r>
                      <a:endParaRPr lang="zh-CN" altLang="en-US" dirty="0"/>
                    </a:p>
                  </a:txBody>
                  <a:tcPr/>
                </a:tc>
                <a:extLst>
                  <a:ext uri="{0D108BD9-81ED-4DB2-BD59-A6C34878D82A}">
                    <a16:rowId xmlns:a16="http://schemas.microsoft.com/office/drawing/2014/main" val="1605624418"/>
                  </a:ext>
                </a:extLst>
              </a:tr>
              <a:tr h="450050">
                <a:tc>
                  <a:txBody>
                    <a:bodyPr/>
                    <a:lstStyle/>
                    <a:p>
                      <a:pPr algn="ctr"/>
                      <a:r>
                        <a:rPr lang="en-US" altLang="zh-CN" dirty="0"/>
                        <a:t>D</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F</a:t>
                      </a:r>
                      <a:endParaRPr lang="zh-CN" altLang="en-US" dirty="0"/>
                    </a:p>
                  </a:txBody>
                  <a:tcPr/>
                </a:tc>
                <a:tc>
                  <a:txBody>
                    <a:bodyPr/>
                    <a:lstStyle/>
                    <a:p>
                      <a:pPr algn="ctr"/>
                      <a:r>
                        <a:rPr lang="en-US" altLang="zh-CN" dirty="0"/>
                        <a:t>10</a:t>
                      </a:r>
                      <a:endParaRPr lang="zh-CN" altLang="en-US" dirty="0"/>
                    </a:p>
                  </a:txBody>
                  <a:tcPr/>
                </a:tc>
                <a:extLst>
                  <a:ext uri="{0D108BD9-81ED-4DB2-BD59-A6C34878D82A}">
                    <a16:rowId xmlns:a16="http://schemas.microsoft.com/office/drawing/2014/main" val="3025683769"/>
                  </a:ext>
                </a:extLst>
              </a:tr>
              <a:tr h="450050">
                <a:tc>
                  <a:txBody>
                    <a:bodyPr/>
                    <a:lstStyle/>
                    <a:p>
                      <a:pPr algn="ctr"/>
                      <a:r>
                        <a:rPr lang="en-US" altLang="zh-CN" dirty="0"/>
                        <a:t>E</a:t>
                      </a:r>
                      <a:endParaRPr lang="zh-CN" altLang="en-US" dirty="0"/>
                    </a:p>
                  </a:txBody>
                  <a:tcPr/>
                </a:tc>
                <a:tc>
                  <a:txBody>
                    <a:bodyPr/>
                    <a:lstStyle/>
                    <a:p>
                      <a:pPr algn="ctr"/>
                      <a:r>
                        <a:rPr lang="en-US" altLang="zh-CN" dirty="0"/>
                        <a:t>B C</a:t>
                      </a:r>
                      <a:endParaRPr lang="zh-CN" altLang="en-US" dirty="0"/>
                    </a:p>
                  </a:txBody>
                  <a:tcPr/>
                </a:tc>
                <a:tc>
                  <a:txBody>
                    <a:bodyPr/>
                    <a:lstStyle/>
                    <a:p>
                      <a:pPr algn="ctr"/>
                      <a:r>
                        <a:rPr lang="en-US" altLang="zh-CN" dirty="0"/>
                        <a:t>G</a:t>
                      </a:r>
                      <a:endParaRPr lang="zh-CN" altLang="en-US" dirty="0"/>
                    </a:p>
                  </a:txBody>
                  <a:tcPr/>
                </a:tc>
                <a:tc>
                  <a:txBody>
                    <a:bodyPr/>
                    <a:lstStyle/>
                    <a:p>
                      <a:pPr algn="ctr"/>
                      <a:r>
                        <a:rPr lang="en-US" altLang="zh-CN" dirty="0"/>
                        <a:t>7</a:t>
                      </a:r>
                      <a:endParaRPr lang="zh-CN" altLang="en-US" dirty="0"/>
                    </a:p>
                  </a:txBody>
                  <a:tcPr/>
                </a:tc>
                <a:extLst>
                  <a:ext uri="{0D108BD9-81ED-4DB2-BD59-A6C34878D82A}">
                    <a16:rowId xmlns:a16="http://schemas.microsoft.com/office/drawing/2014/main" val="165132202"/>
                  </a:ext>
                </a:extLst>
              </a:tr>
              <a:tr h="450050">
                <a:tc>
                  <a:txBody>
                    <a:bodyPr/>
                    <a:lstStyle/>
                    <a:p>
                      <a:pPr algn="ctr"/>
                      <a:r>
                        <a:rPr lang="en-US" altLang="zh-CN" dirty="0"/>
                        <a:t>F</a:t>
                      </a:r>
                      <a:endParaRPr lang="zh-CN" altLang="en-US" dirty="0"/>
                    </a:p>
                  </a:txBody>
                  <a:tcPr/>
                </a:tc>
                <a:tc>
                  <a:txBody>
                    <a:bodyPr/>
                    <a:lstStyle/>
                    <a:p>
                      <a:pPr algn="ctr"/>
                      <a:r>
                        <a:rPr lang="en-US" altLang="zh-CN" dirty="0"/>
                        <a:t>C D</a:t>
                      </a:r>
                      <a:endParaRPr lang="zh-CN" altLang="en-US" dirty="0"/>
                    </a:p>
                  </a:txBody>
                  <a:tcPr/>
                </a:tc>
                <a:tc>
                  <a:txBody>
                    <a:bodyPr/>
                    <a:lstStyle/>
                    <a:p>
                      <a:pPr algn="ctr"/>
                      <a:r>
                        <a:rPr lang="en-US" altLang="zh-CN" dirty="0"/>
                        <a:t>G</a:t>
                      </a:r>
                      <a:endParaRPr lang="zh-CN" altLang="en-US" dirty="0"/>
                    </a:p>
                  </a:txBody>
                  <a:tcPr/>
                </a:tc>
                <a:tc>
                  <a:txBody>
                    <a:bodyPr/>
                    <a:lstStyle/>
                    <a:p>
                      <a:pPr algn="ctr"/>
                      <a:r>
                        <a:rPr lang="en-US" altLang="zh-CN" dirty="0"/>
                        <a:t>8</a:t>
                      </a:r>
                      <a:endParaRPr lang="zh-CN" altLang="en-US" dirty="0"/>
                    </a:p>
                  </a:txBody>
                  <a:tcPr/>
                </a:tc>
                <a:extLst>
                  <a:ext uri="{0D108BD9-81ED-4DB2-BD59-A6C34878D82A}">
                    <a16:rowId xmlns:a16="http://schemas.microsoft.com/office/drawing/2014/main" val="2085135683"/>
                  </a:ext>
                </a:extLst>
              </a:tr>
              <a:tr h="450050">
                <a:tc>
                  <a:txBody>
                    <a:bodyPr/>
                    <a:lstStyle/>
                    <a:p>
                      <a:pPr algn="ctr"/>
                      <a:r>
                        <a:rPr lang="en-US" altLang="zh-CN" dirty="0"/>
                        <a:t>G</a:t>
                      </a:r>
                      <a:endParaRPr lang="zh-CN" altLang="en-US" dirty="0"/>
                    </a:p>
                  </a:txBody>
                  <a:tcPr/>
                </a:tc>
                <a:tc>
                  <a:txBody>
                    <a:bodyPr/>
                    <a:lstStyle/>
                    <a:p>
                      <a:pPr algn="ctr"/>
                      <a:r>
                        <a:rPr lang="en-US" altLang="zh-CN" dirty="0"/>
                        <a:t>E F</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_</a:t>
                      </a:r>
                      <a:endParaRPr lang="zh-CN" altLang="en-US" dirty="0"/>
                    </a:p>
                  </a:txBody>
                  <a:tcPr/>
                </a:tc>
                <a:tc>
                  <a:txBody>
                    <a:bodyPr/>
                    <a:lstStyle/>
                    <a:p>
                      <a:pPr algn="ctr"/>
                      <a:r>
                        <a:rPr lang="en-US" altLang="zh-CN" dirty="0"/>
                        <a:t>6</a:t>
                      </a:r>
                      <a:endParaRPr lang="zh-CN" altLang="en-US" dirty="0"/>
                    </a:p>
                  </a:txBody>
                  <a:tcPr/>
                </a:tc>
                <a:extLst>
                  <a:ext uri="{0D108BD9-81ED-4DB2-BD59-A6C34878D82A}">
                    <a16:rowId xmlns:a16="http://schemas.microsoft.com/office/drawing/2014/main" val="1397966763"/>
                  </a:ext>
                </a:extLst>
              </a:tr>
            </a:tbl>
          </a:graphicData>
        </a:graphic>
      </p:graphicFrame>
      <p:sp>
        <p:nvSpPr>
          <p:cNvPr id="5" name="标题 51">
            <a:extLst>
              <a:ext uri="{FF2B5EF4-FFF2-40B4-BE49-F238E27FC236}">
                <a16:creationId xmlns:a16="http://schemas.microsoft.com/office/drawing/2014/main" id="{404CA94C-7DD9-8516-28D4-445CE896FAA3}"/>
              </a:ext>
            </a:extLst>
          </p:cNvPr>
          <p:cNvSpPr>
            <a:spLocks noGrp="1"/>
          </p:cNvSpPr>
          <p:nvPr>
            <p:ph type="title"/>
          </p:nvPr>
        </p:nvSpPr>
        <p:spPr>
          <a:xfrm>
            <a:off x="0" y="908720"/>
            <a:ext cx="10044608" cy="700087"/>
          </a:xfrm>
        </p:spPr>
        <p:txBody>
          <a:bodyPr/>
          <a:lstStyle/>
          <a:p>
            <a:r>
              <a:rPr lang="zh-CN" altLang="en-US" dirty="0"/>
              <a:t>习题：</a:t>
            </a:r>
            <a:r>
              <a:rPr lang="en-US" altLang="zh-CN" dirty="0"/>
              <a:t>	</a:t>
            </a:r>
            <a:r>
              <a:rPr lang="zh-CN" altLang="en-US" dirty="0"/>
              <a:t>请画出网络图，并找出</a:t>
            </a:r>
            <a:r>
              <a:rPr lang="en-US" altLang="zh-CN" dirty="0" err="1"/>
              <a:t>cpm</a:t>
            </a:r>
            <a:r>
              <a:rPr lang="zh-CN" altLang="en-US" dirty="0"/>
              <a:t>，计算</a:t>
            </a:r>
            <a:r>
              <a:rPr lang="en-US" altLang="zh-CN" dirty="0"/>
              <a:t>TF</a:t>
            </a:r>
            <a:br>
              <a:rPr lang="en-US" altLang="zh-CN" dirty="0"/>
            </a:br>
            <a:r>
              <a:rPr lang="zh-CN" altLang="en-US" dirty="0"/>
              <a:t>和</a:t>
            </a:r>
            <a:r>
              <a:rPr lang="en-US" altLang="zh-CN" dirty="0"/>
              <a:t>FF</a:t>
            </a:r>
            <a:r>
              <a:rPr lang="zh-CN" altLang="en-US" dirty="0"/>
              <a:t>。</a:t>
            </a:r>
          </a:p>
        </p:txBody>
      </p:sp>
    </p:spTree>
    <p:extLst>
      <p:ext uri="{BB962C8B-B14F-4D97-AF65-F5344CB8AC3E}">
        <p14:creationId xmlns:p14="http://schemas.microsoft.com/office/powerpoint/2010/main" val="84071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noChangeArrowheads="1"/>
          </p:cNvSpPr>
          <p:nvPr>
            <p:ph type="title"/>
          </p:nvPr>
        </p:nvSpPr>
        <p:spPr>
          <a:xfrm>
            <a:off x="3651251" y="2051051"/>
            <a:ext cx="5548313" cy="2990849"/>
          </a:xfrm>
        </p:spPr>
        <p:txBody>
          <a:bodyPr/>
          <a:lstStyle/>
          <a:p>
            <a:r>
              <a:t>第一节</a:t>
            </a:r>
            <a:br>
              <a:rPr altLang="zh-CN"/>
            </a:br>
            <a:br>
              <a:rPr altLang="zh-CN"/>
            </a:br>
            <a:r>
              <a:t>项目时间管理</a:t>
            </a:r>
            <a:r>
              <a:rPr altLang="zh-CN"/>
              <a:t>概述</a:t>
            </a:r>
          </a:p>
        </p:txBody>
      </p:sp>
      <p:sp>
        <p:nvSpPr>
          <p:cNvPr id="16386"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16387"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2542FFA8-2A66-4BDA-AEAE-CA32312C993A}" type="slidenum">
              <a:rPr altLang="zh-CN" sz="1500">
                <a:solidFill>
                  <a:srgbClr val="000000"/>
                </a:solidFill>
                <a:latin typeface="华文楷体" pitchFamily="2" charset="-122"/>
                <a:ea typeface="华文楷体" pitchFamily="2" charset="-122"/>
              </a:rPr>
              <a:pPr>
                <a:lnSpc>
                  <a:spcPct val="80000"/>
                </a:lnSpc>
              </a:pPr>
              <a:t>6</a:t>
            </a:fld>
            <a:endParaRPr lang="zh-CN" altLang="zh-CN" sz="1500">
              <a:solidFill>
                <a:srgbClr val="000000"/>
              </a:solidFill>
              <a:latin typeface="华文楷体" pitchFamily="2" charset="-122"/>
              <a:ea typeface="华文楷体"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页脚占位符 3"/>
          <p:cNvSpPr>
            <a:spLocks noGrp="1" noChangeArrowheads="1"/>
          </p:cNvSpPr>
          <p:nvPr>
            <p:ph type="ftr" sz="quarter" idx="11"/>
          </p:nvPr>
        </p:nvSpPr>
        <p:spPr bwMode="auto">
          <a:xfrm>
            <a:off x="3270250" y="6368009"/>
            <a:ext cx="3086100" cy="3661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62468" name="灯片编号占位符 4"/>
          <p:cNvSpPr>
            <a:spLocks noGrp="1" noChangeArrowheads="1"/>
          </p:cNvSpPr>
          <p:nvPr>
            <p:ph type="sldNum" sz="quarter" idx="12"/>
          </p:nvPr>
        </p:nvSpPr>
        <p:spPr bwMode="auto">
          <a:xfrm>
            <a:off x="6699250" y="6368009"/>
            <a:ext cx="2057400" cy="3661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D73964B6-009E-4AF5-BDAF-DAC794435DC2}" type="slidenum">
              <a:rPr altLang="zh-CN" sz="1500">
                <a:solidFill>
                  <a:srgbClr val="000000"/>
                </a:solidFill>
                <a:latin typeface="华文楷体" pitchFamily="2" charset="-122"/>
                <a:ea typeface="华文楷体" pitchFamily="2" charset="-122"/>
              </a:rPr>
              <a:pPr>
                <a:lnSpc>
                  <a:spcPct val="80000"/>
                </a:lnSpc>
              </a:pPr>
              <a:t>60</a:t>
            </a:fld>
            <a:endParaRPr lang="zh-CN" altLang="zh-CN" sz="1500">
              <a:solidFill>
                <a:srgbClr val="000000"/>
              </a:solidFill>
              <a:latin typeface="华文楷体" pitchFamily="2" charset="-122"/>
              <a:ea typeface="华文楷体" pitchFamily="2" charset="-122"/>
            </a:endParaRPr>
          </a:p>
        </p:txBody>
      </p:sp>
      <p:grpSp>
        <p:nvGrpSpPr>
          <p:cNvPr id="53" name="组合 52">
            <a:extLst>
              <a:ext uri="{FF2B5EF4-FFF2-40B4-BE49-F238E27FC236}">
                <a16:creationId xmlns:a16="http://schemas.microsoft.com/office/drawing/2014/main" id="{BA29E0EB-C07A-9623-BEEB-A63267DC6A03}"/>
              </a:ext>
            </a:extLst>
          </p:cNvPr>
          <p:cNvGrpSpPr/>
          <p:nvPr/>
        </p:nvGrpSpPr>
        <p:grpSpPr>
          <a:xfrm>
            <a:off x="0" y="743496"/>
            <a:ext cx="9043988" cy="5661026"/>
            <a:chOff x="179512" y="912936"/>
            <a:chExt cx="9043988" cy="5661026"/>
          </a:xfrm>
        </p:grpSpPr>
        <p:sp>
          <p:nvSpPr>
            <p:cNvPr id="4" name="Text Box 3">
              <a:extLst>
                <a:ext uri="{FF2B5EF4-FFF2-40B4-BE49-F238E27FC236}">
                  <a16:creationId xmlns:a16="http://schemas.microsoft.com/office/drawing/2014/main" id="{E0EB2E6D-2530-08FF-C6D6-E29CD9DE8CB9}"/>
                </a:ext>
              </a:extLst>
            </p:cNvPr>
            <p:cNvSpPr txBox="1">
              <a:spLocks noChangeArrowheads="1"/>
            </p:cNvSpPr>
            <p:nvPr/>
          </p:nvSpPr>
          <p:spPr bwMode="auto">
            <a:xfrm>
              <a:off x="2362304" y="955947"/>
              <a:ext cx="1923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dirty="0">
                  <a:solidFill>
                    <a:srgbClr val="006699"/>
                  </a:solidFill>
                  <a:latin typeface="Times New Roman" panose="02020603050405020304" pitchFamily="18" charset="0"/>
                </a:rPr>
                <a:t>5    3   13</a:t>
              </a:r>
            </a:p>
          </p:txBody>
        </p:sp>
        <p:grpSp>
          <p:nvGrpSpPr>
            <p:cNvPr id="6" name="Group 5">
              <a:extLst>
                <a:ext uri="{FF2B5EF4-FFF2-40B4-BE49-F238E27FC236}">
                  <a16:creationId xmlns:a16="http://schemas.microsoft.com/office/drawing/2014/main" id="{AB0AE453-AFFD-FB67-BE34-4F3A01D7CFF8}"/>
                </a:ext>
              </a:extLst>
            </p:cNvPr>
            <p:cNvGrpSpPr>
              <a:grpSpLocks/>
            </p:cNvGrpSpPr>
            <p:nvPr/>
          </p:nvGrpSpPr>
          <p:grpSpPr bwMode="auto">
            <a:xfrm>
              <a:off x="179512" y="912936"/>
              <a:ext cx="9043988" cy="5661026"/>
              <a:chOff x="96" y="704"/>
              <a:chExt cx="5697" cy="3566"/>
            </a:xfrm>
          </p:grpSpPr>
          <p:sp>
            <p:nvSpPr>
              <p:cNvPr id="7" name="Rectangle 6">
                <a:extLst>
                  <a:ext uri="{FF2B5EF4-FFF2-40B4-BE49-F238E27FC236}">
                    <a16:creationId xmlns:a16="http://schemas.microsoft.com/office/drawing/2014/main" id="{68827D2E-88DB-5E7B-6014-DA3972286C83}"/>
                  </a:ext>
                </a:extLst>
              </p:cNvPr>
              <p:cNvSpPr>
                <a:spLocks noChangeArrowheads="1"/>
              </p:cNvSpPr>
              <p:nvPr/>
            </p:nvSpPr>
            <p:spPr bwMode="auto">
              <a:xfrm>
                <a:off x="96" y="2016"/>
                <a:ext cx="768" cy="624"/>
              </a:xfrm>
              <a:prstGeom prst="rect">
                <a:avLst/>
              </a:prstGeom>
              <a:solidFill>
                <a:schemeClr val="accent1"/>
              </a:solidFill>
              <a:ln w="38100" cap="sq">
                <a:solidFill>
                  <a:schemeClr val="tx1"/>
                </a:solidFill>
                <a:miter lim="800000"/>
                <a:headEnd type="none" w="sm" len="sm"/>
                <a:tailEnd type="none" w="sm" len="sm"/>
              </a:ln>
            </p:spPr>
            <p:txBody>
              <a:bodyPr wrap="none" anchor="ct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400" b="1" dirty="0">
                    <a:solidFill>
                      <a:srgbClr val="006699"/>
                    </a:solidFill>
                    <a:latin typeface="Times New Roman" panose="02020603050405020304" pitchFamily="18" charset="0"/>
                  </a:rPr>
                  <a:t>A         5</a:t>
                </a:r>
              </a:p>
            </p:txBody>
          </p:sp>
          <p:sp>
            <p:nvSpPr>
              <p:cNvPr id="8" name="Rectangle 7">
                <a:extLst>
                  <a:ext uri="{FF2B5EF4-FFF2-40B4-BE49-F238E27FC236}">
                    <a16:creationId xmlns:a16="http://schemas.microsoft.com/office/drawing/2014/main" id="{F5A084A5-2FF1-7609-7152-D76FABA6D8A1}"/>
                  </a:ext>
                </a:extLst>
              </p:cNvPr>
              <p:cNvSpPr>
                <a:spLocks noChangeArrowheads="1"/>
              </p:cNvSpPr>
              <p:nvPr/>
            </p:nvSpPr>
            <p:spPr bwMode="auto">
              <a:xfrm>
                <a:off x="3168" y="1008"/>
                <a:ext cx="768" cy="62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None/>
                </a:pPr>
                <a:r>
                  <a:rPr kumimoji="1" lang="en-US" altLang="zh-CN" sz="2400" b="1">
                    <a:solidFill>
                      <a:srgbClr val="006699"/>
                    </a:solidFill>
                    <a:latin typeface="Times New Roman" panose="02020603050405020304" pitchFamily="18" charset="0"/>
                  </a:rPr>
                  <a:t>E         7</a:t>
                </a:r>
                <a:endParaRPr kumimoji="1" lang="en-US" altLang="zh-CN" sz="2400" b="1" dirty="0">
                  <a:solidFill>
                    <a:srgbClr val="006699"/>
                  </a:solidFill>
                  <a:latin typeface="Times New Roman" panose="02020603050405020304" pitchFamily="18" charset="0"/>
                </a:endParaRPr>
              </a:p>
            </p:txBody>
          </p:sp>
          <p:sp>
            <p:nvSpPr>
              <p:cNvPr id="9" name="Rectangle 8">
                <a:extLst>
                  <a:ext uri="{FF2B5EF4-FFF2-40B4-BE49-F238E27FC236}">
                    <a16:creationId xmlns:a16="http://schemas.microsoft.com/office/drawing/2014/main" id="{921EF5E8-76FE-F07D-4414-A2B9820D23C6}"/>
                  </a:ext>
                </a:extLst>
              </p:cNvPr>
              <p:cNvSpPr>
                <a:spLocks noChangeArrowheads="1"/>
              </p:cNvSpPr>
              <p:nvPr/>
            </p:nvSpPr>
            <p:spPr bwMode="auto">
              <a:xfrm>
                <a:off x="1488" y="2064"/>
                <a:ext cx="768" cy="62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None/>
                </a:pPr>
                <a:r>
                  <a:rPr kumimoji="1" lang="en-US" altLang="zh-CN" sz="2400" b="1" dirty="0">
                    <a:solidFill>
                      <a:srgbClr val="006699"/>
                    </a:solidFill>
                    <a:latin typeface="Times New Roman" panose="02020603050405020304" pitchFamily="18" charset="0"/>
                  </a:rPr>
                  <a:t>C        9</a:t>
                </a:r>
              </a:p>
            </p:txBody>
          </p:sp>
          <p:sp>
            <p:nvSpPr>
              <p:cNvPr id="10" name="Rectangle 9">
                <a:extLst>
                  <a:ext uri="{FF2B5EF4-FFF2-40B4-BE49-F238E27FC236}">
                    <a16:creationId xmlns:a16="http://schemas.microsoft.com/office/drawing/2014/main" id="{7A6A5A54-68FB-67FC-7A25-EED940320777}"/>
                  </a:ext>
                </a:extLst>
              </p:cNvPr>
              <p:cNvSpPr>
                <a:spLocks noChangeArrowheads="1"/>
              </p:cNvSpPr>
              <p:nvPr/>
            </p:nvSpPr>
            <p:spPr bwMode="auto">
              <a:xfrm>
                <a:off x="3168" y="2064"/>
                <a:ext cx="768" cy="624"/>
              </a:xfrm>
              <a:prstGeom prst="rect">
                <a:avLst/>
              </a:prstGeom>
              <a:solidFill>
                <a:schemeClr val="accent1"/>
              </a:solidFill>
              <a:ln w="38100" cap="sq">
                <a:solidFill>
                  <a:schemeClr val="tx1"/>
                </a:solidFill>
                <a:miter lim="800000"/>
                <a:headEnd type="none" w="sm" len="sm"/>
                <a:tailEnd type="none" w="sm" len="sm"/>
              </a:ln>
            </p:spPr>
            <p:txBody>
              <a:bodyPr wrap="none" anchor="ct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None/>
                </a:pPr>
                <a:r>
                  <a:rPr kumimoji="1" lang="en-US" altLang="zh-CN" sz="2400" b="1">
                    <a:solidFill>
                      <a:srgbClr val="006699"/>
                    </a:solidFill>
                    <a:latin typeface="Times New Roman" panose="02020603050405020304" pitchFamily="18" charset="0"/>
                  </a:rPr>
                  <a:t>F        6</a:t>
                </a:r>
              </a:p>
            </p:txBody>
          </p:sp>
          <p:sp>
            <p:nvSpPr>
              <p:cNvPr id="11" name="Rectangle 10">
                <a:extLst>
                  <a:ext uri="{FF2B5EF4-FFF2-40B4-BE49-F238E27FC236}">
                    <a16:creationId xmlns:a16="http://schemas.microsoft.com/office/drawing/2014/main" id="{7A6A2A02-7228-594C-0BA6-37A8C87D7AEE}"/>
                  </a:ext>
                </a:extLst>
              </p:cNvPr>
              <p:cNvSpPr>
                <a:spLocks noChangeArrowheads="1"/>
              </p:cNvSpPr>
              <p:nvPr/>
            </p:nvSpPr>
            <p:spPr bwMode="auto">
              <a:xfrm>
                <a:off x="1488" y="3360"/>
                <a:ext cx="768" cy="624"/>
              </a:xfrm>
              <a:prstGeom prst="rect">
                <a:avLst/>
              </a:prstGeom>
              <a:solidFill>
                <a:schemeClr val="accent1"/>
              </a:solidFill>
              <a:ln w="38100" cap="sq">
                <a:solidFill>
                  <a:schemeClr val="tx1"/>
                </a:solidFill>
                <a:miter lim="800000"/>
                <a:headEnd type="none" w="sm" len="sm"/>
                <a:tailEnd type="none" w="sm" len="sm"/>
              </a:ln>
            </p:spPr>
            <p:txBody>
              <a:bodyPr wrap="none" anchor="ct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None/>
                </a:pPr>
                <a:r>
                  <a:rPr kumimoji="1" lang="en-US" altLang="zh-CN" sz="2400" b="1">
                    <a:solidFill>
                      <a:srgbClr val="006699"/>
                    </a:solidFill>
                    <a:latin typeface="Times New Roman" panose="02020603050405020304" pitchFamily="18" charset="0"/>
                  </a:rPr>
                  <a:t>D        10</a:t>
                </a:r>
                <a:endParaRPr kumimoji="1" lang="en-US" altLang="zh-CN" sz="2400" b="1" dirty="0">
                  <a:solidFill>
                    <a:srgbClr val="006699"/>
                  </a:solidFill>
                  <a:latin typeface="Times New Roman" panose="02020603050405020304" pitchFamily="18" charset="0"/>
                </a:endParaRPr>
              </a:p>
            </p:txBody>
          </p:sp>
          <p:sp>
            <p:nvSpPr>
              <p:cNvPr id="12" name="Rectangle 11">
                <a:extLst>
                  <a:ext uri="{FF2B5EF4-FFF2-40B4-BE49-F238E27FC236}">
                    <a16:creationId xmlns:a16="http://schemas.microsoft.com/office/drawing/2014/main" id="{7D0C2ED7-34A0-6961-24D2-DE0FC1B8EFD4}"/>
                  </a:ext>
                </a:extLst>
              </p:cNvPr>
              <p:cNvSpPr>
                <a:spLocks noChangeArrowheads="1"/>
              </p:cNvSpPr>
              <p:nvPr/>
            </p:nvSpPr>
            <p:spPr bwMode="auto">
              <a:xfrm>
                <a:off x="1488" y="1008"/>
                <a:ext cx="768" cy="62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400" b="1" dirty="0">
                    <a:solidFill>
                      <a:srgbClr val="006699"/>
                    </a:solidFill>
                    <a:latin typeface="Times New Roman" panose="02020603050405020304" pitchFamily="18" charset="0"/>
                  </a:rPr>
                  <a:t>B         8</a:t>
                </a:r>
              </a:p>
            </p:txBody>
          </p:sp>
          <p:sp>
            <p:nvSpPr>
              <p:cNvPr id="13" name="Rectangle 12">
                <a:extLst>
                  <a:ext uri="{FF2B5EF4-FFF2-40B4-BE49-F238E27FC236}">
                    <a16:creationId xmlns:a16="http://schemas.microsoft.com/office/drawing/2014/main" id="{DB296E6A-4E80-943A-1E9B-081EA6479E82}"/>
                  </a:ext>
                </a:extLst>
              </p:cNvPr>
              <p:cNvSpPr>
                <a:spLocks noChangeArrowheads="1"/>
              </p:cNvSpPr>
              <p:nvPr/>
            </p:nvSpPr>
            <p:spPr bwMode="auto">
              <a:xfrm>
                <a:off x="4608" y="2064"/>
                <a:ext cx="768" cy="624"/>
              </a:xfrm>
              <a:prstGeom prst="rect">
                <a:avLst/>
              </a:prstGeom>
              <a:solidFill>
                <a:schemeClr val="accent1"/>
              </a:solidFill>
              <a:ln w="38100" cap="sq">
                <a:solidFill>
                  <a:schemeClr val="tx1"/>
                </a:solidFill>
                <a:miter lim="800000"/>
                <a:headEnd type="none" w="sm" len="sm"/>
                <a:tailEnd type="none" w="sm" len="sm"/>
              </a:ln>
            </p:spPr>
            <p:txBody>
              <a:bodyPr wrap="none" anchor="ct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400" b="1" dirty="0">
                    <a:solidFill>
                      <a:srgbClr val="006699"/>
                    </a:solidFill>
                    <a:latin typeface="Times New Roman" panose="02020603050405020304" pitchFamily="18" charset="0"/>
                  </a:rPr>
                  <a:t>G       6 </a:t>
                </a:r>
              </a:p>
            </p:txBody>
          </p:sp>
          <p:sp>
            <p:nvSpPr>
              <p:cNvPr id="14" name="Line 13">
                <a:extLst>
                  <a:ext uri="{FF2B5EF4-FFF2-40B4-BE49-F238E27FC236}">
                    <a16:creationId xmlns:a16="http://schemas.microsoft.com/office/drawing/2014/main" id="{5C524413-A732-9A05-FBE0-37A944B46B70}"/>
                  </a:ext>
                </a:extLst>
              </p:cNvPr>
              <p:cNvSpPr>
                <a:spLocks noChangeShapeType="1"/>
              </p:cNvSpPr>
              <p:nvPr/>
            </p:nvSpPr>
            <p:spPr bwMode="auto">
              <a:xfrm>
                <a:off x="864" y="2352"/>
                <a:ext cx="624"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14">
                <a:extLst>
                  <a:ext uri="{FF2B5EF4-FFF2-40B4-BE49-F238E27FC236}">
                    <a16:creationId xmlns:a16="http://schemas.microsoft.com/office/drawing/2014/main" id="{D7567B96-930E-20DF-EDE8-ECDD67775D3E}"/>
                  </a:ext>
                </a:extLst>
              </p:cNvPr>
              <p:cNvSpPr>
                <a:spLocks noChangeShapeType="1"/>
              </p:cNvSpPr>
              <p:nvPr/>
            </p:nvSpPr>
            <p:spPr bwMode="auto">
              <a:xfrm>
                <a:off x="2256" y="1344"/>
                <a:ext cx="912"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15">
                <a:extLst>
                  <a:ext uri="{FF2B5EF4-FFF2-40B4-BE49-F238E27FC236}">
                    <a16:creationId xmlns:a16="http://schemas.microsoft.com/office/drawing/2014/main" id="{4988CCA5-C191-00FB-8EF5-76B0AAD95A69}"/>
                  </a:ext>
                </a:extLst>
              </p:cNvPr>
              <p:cNvSpPr>
                <a:spLocks noChangeShapeType="1"/>
              </p:cNvSpPr>
              <p:nvPr/>
            </p:nvSpPr>
            <p:spPr bwMode="auto">
              <a:xfrm>
                <a:off x="3936" y="2441"/>
                <a:ext cx="672" cy="7"/>
              </a:xfrm>
              <a:prstGeom prst="line">
                <a:avLst/>
              </a:prstGeom>
              <a:noFill/>
              <a:ln w="5715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16">
                <a:extLst>
                  <a:ext uri="{FF2B5EF4-FFF2-40B4-BE49-F238E27FC236}">
                    <a16:creationId xmlns:a16="http://schemas.microsoft.com/office/drawing/2014/main" id="{854A012D-A995-7050-8163-D3C77C9CB6B7}"/>
                  </a:ext>
                </a:extLst>
              </p:cNvPr>
              <p:cNvSpPr>
                <a:spLocks noChangeShapeType="1"/>
              </p:cNvSpPr>
              <p:nvPr/>
            </p:nvSpPr>
            <p:spPr bwMode="auto">
              <a:xfrm flipV="1">
                <a:off x="2256" y="2400"/>
                <a:ext cx="912"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17">
                <a:extLst>
                  <a:ext uri="{FF2B5EF4-FFF2-40B4-BE49-F238E27FC236}">
                    <a16:creationId xmlns:a16="http://schemas.microsoft.com/office/drawing/2014/main" id="{7A7BB06A-1B78-4536-C8FA-8D32F85305F5}"/>
                  </a:ext>
                </a:extLst>
              </p:cNvPr>
              <p:cNvSpPr>
                <a:spLocks noChangeShapeType="1"/>
              </p:cNvSpPr>
              <p:nvPr/>
            </p:nvSpPr>
            <p:spPr bwMode="auto">
              <a:xfrm flipV="1">
                <a:off x="864" y="1344"/>
                <a:ext cx="624" cy="1008"/>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8">
                <a:extLst>
                  <a:ext uri="{FF2B5EF4-FFF2-40B4-BE49-F238E27FC236}">
                    <a16:creationId xmlns:a16="http://schemas.microsoft.com/office/drawing/2014/main" id="{58DFF0C0-5CEA-187D-F526-F4FC08EBD845}"/>
                  </a:ext>
                </a:extLst>
              </p:cNvPr>
              <p:cNvSpPr>
                <a:spLocks noChangeShapeType="1"/>
              </p:cNvSpPr>
              <p:nvPr/>
            </p:nvSpPr>
            <p:spPr bwMode="auto">
              <a:xfrm>
                <a:off x="864" y="2400"/>
                <a:ext cx="624" cy="1296"/>
              </a:xfrm>
              <a:prstGeom prst="line">
                <a:avLst/>
              </a:prstGeom>
              <a:noFill/>
              <a:ln w="5715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9">
                <a:extLst>
                  <a:ext uri="{FF2B5EF4-FFF2-40B4-BE49-F238E27FC236}">
                    <a16:creationId xmlns:a16="http://schemas.microsoft.com/office/drawing/2014/main" id="{84915344-3CCD-21C5-B889-8ED8349CC05E}"/>
                  </a:ext>
                </a:extLst>
              </p:cNvPr>
              <p:cNvSpPr>
                <a:spLocks noChangeShapeType="1"/>
              </p:cNvSpPr>
              <p:nvPr/>
            </p:nvSpPr>
            <p:spPr bwMode="auto">
              <a:xfrm>
                <a:off x="3936" y="1296"/>
                <a:ext cx="624" cy="1104"/>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0">
                <a:extLst>
                  <a:ext uri="{FF2B5EF4-FFF2-40B4-BE49-F238E27FC236}">
                    <a16:creationId xmlns:a16="http://schemas.microsoft.com/office/drawing/2014/main" id="{3782A3F7-25BA-ADCB-77A1-E783321B5660}"/>
                  </a:ext>
                </a:extLst>
              </p:cNvPr>
              <p:cNvSpPr>
                <a:spLocks noChangeShapeType="1"/>
              </p:cNvSpPr>
              <p:nvPr/>
            </p:nvSpPr>
            <p:spPr bwMode="auto">
              <a:xfrm flipV="1">
                <a:off x="2256" y="2434"/>
                <a:ext cx="912" cy="1310"/>
              </a:xfrm>
              <a:prstGeom prst="line">
                <a:avLst/>
              </a:prstGeom>
              <a:noFill/>
              <a:ln w="5715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1">
                <a:extLst>
                  <a:ext uri="{FF2B5EF4-FFF2-40B4-BE49-F238E27FC236}">
                    <a16:creationId xmlns:a16="http://schemas.microsoft.com/office/drawing/2014/main" id="{15407CFB-C138-EFD1-15CD-B95A67F7953B}"/>
                  </a:ext>
                </a:extLst>
              </p:cNvPr>
              <p:cNvSpPr>
                <a:spLocks noChangeShapeType="1"/>
              </p:cNvSpPr>
              <p:nvPr/>
            </p:nvSpPr>
            <p:spPr bwMode="auto">
              <a:xfrm flipV="1">
                <a:off x="2256" y="1440"/>
                <a:ext cx="912" cy="864"/>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 name="Rectangle 22">
                <a:extLst>
                  <a:ext uri="{FF2B5EF4-FFF2-40B4-BE49-F238E27FC236}">
                    <a16:creationId xmlns:a16="http://schemas.microsoft.com/office/drawing/2014/main" id="{57C9CD4F-F5C2-DF04-FA44-1C17E923FA06}"/>
                  </a:ext>
                </a:extLst>
              </p:cNvPr>
              <p:cNvSpPr>
                <a:spLocks noChangeArrowheads="1"/>
              </p:cNvSpPr>
              <p:nvPr/>
            </p:nvSpPr>
            <p:spPr bwMode="auto">
              <a:xfrm>
                <a:off x="4737" y="3405"/>
                <a:ext cx="1056" cy="624"/>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006699"/>
                    </a:solidFill>
                    <a:latin typeface="Times New Roman" panose="02020603050405020304" pitchFamily="18" charset="0"/>
                  </a:rPr>
                  <a:t>代号   时间</a:t>
                </a:r>
              </a:p>
            </p:txBody>
          </p:sp>
          <p:sp>
            <p:nvSpPr>
              <p:cNvPr id="24" name="Text Box 23">
                <a:extLst>
                  <a:ext uri="{FF2B5EF4-FFF2-40B4-BE49-F238E27FC236}">
                    <a16:creationId xmlns:a16="http://schemas.microsoft.com/office/drawing/2014/main" id="{31A6BFA1-A39A-D568-D61D-5BAC3649F138}"/>
                  </a:ext>
                </a:extLst>
              </p:cNvPr>
              <p:cNvSpPr txBox="1">
                <a:spLocks noChangeArrowheads="1"/>
              </p:cNvSpPr>
              <p:nvPr/>
            </p:nvSpPr>
            <p:spPr bwMode="auto">
              <a:xfrm>
                <a:off x="96" y="163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006699"/>
                    </a:solidFill>
                    <a:latin typeface="Times New Roman" panose="02020603050405020304" pitchFamily="18" charset="0"/>
                  </a:rPr>
                  <a:t>0         5</a:t>
                </a:r>
              </a:p>
            </p:txBody>
          </p:sp>
          <p:sp>
            <p:nvSpPr>
              <p:cNvPr id="25" name="Text Box 24">
                <a:extLst>
                  <a:ext uri="{FF2B5EF4-FFF2-40B4-BE49-F238E27FC236}">
                    <a16:creationId xmlns:a16="http://schemas.microsoft.com/office/drawing/2014/main" id="{1CC845A6-EA6C-DC2D-9DDB-87CBC77ED1FC}"/>
                  </a:ext>
                </a:extLst>
              </p:cNvPr>
              <p:cNvSpPr txBox="1">
                <a:spLocks noChangeArrowheads="1"/>
              </p:cNvSpPr>
              <p:nvPr/>
            </p:nvSpPr>
            <p:spPr bwMode="auto">
              <a:xfrm>
                <a:off x="1438" y="1809"/>
                <a:ext cx="9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dirty="0">
                    <a:solidFill>
                      <a:srgbClr val="006699"/>
                    </a:solidFill>
                    <a:latin typeface="Times New Roman" panose="02020603050405020304" pitchFamily="18" charset="0"/>
                  </a:rPr>
                  <a:t>5          14</a:t>
                </a:r>
              </a:p>
            </p:txBody>
          </p:sp>
          <p:sp>
            <p:nvSpPr>
              <p:cNvPr id="26" name="Text Box 25">
                <a:extLst>
                  <a:ext uri="{FF2B5EF4-FFF2-40B4-BE49-F238E27FC236}">
                    <a16:creationId xmlns:a16="http://schemas.microsoft.com/office/drawing/2014/main" id="{D890E928-6480-D2C7-78DF-9AC19A412B01}"/>
                  </a:ext>
                </a:extLst>
              </p:cNvPr>
              <p:cNvSpPr txBox="1">
                <a:spLocks noChangeArrowheads="1"/>
              </p:cNvSpPr>
              <p:nvPr/>
            </p:nvSpPr>
            <p:spPr bwMode="auto">
              <a:xfrm>
                <a:off x="1469" y="3061"/>
                <a:ext cx="8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006699"/>
                    </a:solidFill>
                    <a:latin typeface="Times New Roman" panose="02020603050405020304" pitchFamily="18" charset="0"/>
                  </a:rPr>
                  <a:t>5         15</a:t>
                </a:r>
              </a:p>
            </p:txBody>
          </p:sp>
          <p:sp>
            <p:nvSpPr>
              <p:cNvPr id="27" name="Text Box 26">
                <a:extLst>
                  <a:ext uri="{FF2B5EF4-FFF2-40B4-BE49-F238E27FC236}">
                    <a16:creationId xmlns:a16="http://schemas.microsoft.com/office/drawing/2014/main" id="{768749F4-6DD8-1059-7288-581A7AD0F3C5}"/>
                  </a:ext>
                </a:extLst>
              </p:cNvPr>
              <p:cNvSpPr txBox="1">
                <a:spLocks noChangeArrowheads="1"/>
              </p:cNvSpPr>
              <p:nvPr/>
            </p:nvSpPr>
            <p:spPr bwMode="auto">
              <a:xfrm>
                <a:off x="3095" y="1824"/>
                <a:ext cx="96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006699"/>
                    </a:solidFill>
                    <a:latin typeface="Times New Roman" panose="02020603050405020304" pitchFamily="18" charset="0"/>
                  </a:rPr>
                  <a:t>15         23</a:t>
                </a:r>
              </a:p>
            </p:txBody>
          </p:sp>
          <p:sp>
            <p:nvSpPr>
              <p:cNvPr id="28" name="Text Box 27">
                <a:extLst>
                  <a:ext uri="{FF2B5EF4-FFF2-40B4-BE49-F238E27FC236}">
                    <a16:creationId xmlns:a16="http://schemas.microsoft.com/office/drawing/2014/main" id="{D5E21266-7E87-4397-F288-F440E34704BC}"/>
                  </a:ext>
                </a:extLst>
              </p:cNvPr>
              <p:cNvSpPr txBox="1">
                <a:spLocks noChangeArrowheads="1"/>
              </p:cNvSpPr>
              <p:nvPr/>
            </p:nvSpPr>
            <p:spPr bwMode="auto">
              <a:xfrm>
                <a:off x="3099" y="708"/>
                <a:ext cx="9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dirty="0">
                    <a:solidFill>
                      <a:srgbClr val="006699"/>
                    </a:solidFill>
                    <a:latin typeface="Times New Roman" panose="02020603050405020304" pitchFamily="18" charset="0"/>
                  </a:rPr>
                  <a:t>14         21</a:t>
                </a:r>
              </a:p>
            </p:txBody>
          </p:sp>
          <p:sp>
            <p:nvSpPr>
              <p:cNvPr id="29" name="Text Box 28">
                <a:extLst>
                  <a:ext uri="{FF2B5EF4-FFF2-40B4-BE49-F238E27FC236}">
                    <a16:creationId xmlns:a16="http://schemas.microsoft.com/office/drawing/2014/main" id="{AFD803F1-9A10-56F5-A88B-BA61C7AFBCA0}"/>
                  </a:ext>
                </a:extLst>
              </p:cNvPr>
              <p:cNvSpPr txBox="1">
                <a:spLocks noChangeArrowheads="1"/>
              </p:cNvSpPr>
              <p:nvPr/>
            </p:nvSpPr>
            <p:spPr bwMode="auto">
              <a:xfrm>
                <a:off x="4527" y="1725"/>
                <a:ext cx="10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006699"/>
                    </a:solidFill>
                    <a:latin typeface="Times New Roman" panose="02020603050405020304" pitchFamily="18" charset="0"/>
                  </a:rPr>
                  <a:t>23         29</a:t>
                </a:r>
              </a:p>
            </p:txBody>
          </p:sp>
          <p:sp>
            <p:nvSpPr>
              <p:cNvPr id="30" name="Text Box 29">
                <a:extLst>
                  <a:ext uri="{FF2B5EF4-FFF2-40B4-BE49-F238E27FC236}">
                    <a16:creationId xmlns:a16="http://schemas.microsoft.com/office/drawing/2014/main" id="{6FD057F0-C434-3BAE-2A60-61585A78381E}"/>
                  </a:ext>
                </a:extLst>
              </p:cNvPr>
              <p:cNvSpPr txBox="1">
                <a:spLocks noChangeArrowheads="1"/>
              </p:cNvSpPr>
              <p:nvPr/>
            </p:nvSpPr>
            <p:spPr bwMode="auto">
              <a:xfrm>
                <a:off x="4544" y="2782"/>
                <a:ext cx="9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006699"/>
                    </a:solidFill>
                    <a:latin typeface="Times New Roman" panose="02020603050405020304" pitchFamily="18" charset="0"/>
                  </a:rPr>
                  <a:t>23    0   29 </a:t>
                </a:r>
              </a:p>
            </p:txBody>
          </p:sp>
          <p:sp>
            <p:nvSpPr>
              <p:cNvPr id="31" name="Text Box 30">
                <a:extLst>
                  <a:ext uri="{FF2B5EF4-FFF2-40B4-BE49-F238E27FC236}">
                    <a16:creationId xmlns:a16="http://schemas.microsoft.com/office/drawing/2014/main" id="{35C2C8F4-C686-7582-AA78-BD39CB181075}"/>
                  </a:ext>
                </a:extLst>
              </p:cNvPr>
              <p:cNvSpPr txBox="1">
                <a:spLocks noChangeArrowheads="1"/>
              </p:cNvSpPr>
              <p:nvPr/>
            </p:nvSpPr>
            <p:spPr bwMode="auto">
              <a:xfrm>
                <a:off x="3142" y="2692"/>
                <a:ext cx="8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006699"/>
                    </a:solidFill>
                    <a:latin typeface="Times New Roman" panose="02020603050405020304" pitchFamily="18" charset="0"/>
                  </a:rPr>
                  <a:t>15   0  23</a:t>
                </a:r>
              </a:p>
            </p:txBody>
          </p:sp>
          <p:sp>
            <p:nvSpPr>
              <p:cNvPr id="32" name="Text Box 31">
                <a:extLst>
                  <a:ext uri="{FF2B5EF4-FFF2-40B4-BE49-F238E27FC236}">
                    <a16:creationId xmlns:a16="http://schemas.microsoft.com/office/drawing/2014/main" id="{97FEAA68-4730-BF06-99B6-6F5857656401}"/>
                  </a:ext>
                </a:extLst>
              </p:cNvPr>
              <p:cNvSpPr txBox="1">
                <a:spLocks noChangeArrowheads="1"/>
              </p:cNvSpPr>
              <p:nvPr/>
            </p:nvSpPr>
            <p:spPr bwMode="auto">
              <a:xfrm>
                <a:off x="3102" y="1584"/>
                <a:ext cx="10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dirty="0">
                    <a:solidFill>
                      <a:srgbClr val="006699"/>
                    </a:solidFill>
                    <a:latin typeface="Times New Roman" panose="02020603050405020304" pitchFamily="18" charset="0"/>
                  </a:rPr>
                  <a:t>16    2   23</a:t>
                </a:r>
              </a:p>
            </p:txBody>
          </p:sp>
          <p:sp>
            <p:nvSpPr>
              <p:cNvPr id="33" name="Text Box 32">
                <a:extLst>
                  <a:ext uri="{FF2B5EF4-FFF2-40B4-BE49-F238E27FC236}">
                    <a16:creationId xmlns:a16="http://schemas.microsoft.com/office/drawing/2014/main" id="{F5B915CF-A6E8-79DF-E9F8-364A9AF14F70}"/>
                  </a:ext>
                </a:extLst>
              </p:cNvPr>
              <p:cNvSpPr txBox="1">
                <a:spLocks noChangeArrowheads="1"/>
              </p:cNvSpPr>
              <p:nvPr/>
            </p:nvSpPr>
            <p:spPr bwMode="auto">
              <a:xfrm>
                <a:off x="1440" y="1584"/>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dirty="0">
                    <a:solidFill>
                      <a:srgbClr val="006699"/>
                    </a:solidFill>
                    <a:latin typeface="Times New Roman" panose="02020603050405020304" pitchFamily="18" charset="0"/>
                  </a:rPr>
                  <a:t>8     1   16</a:t>
                </a:r>
              </a:p>
            </p:txBody>
          </p:sp>
          <p:sp>
            <p:nvSpPr>
              <p:cNvPr id="34" name="Text Box 33">
                <a:extLst>
                  <a:ext uri="{FF2B5EF4-FFF2-40B4-BE49-F238E27FC236}">
                    <a16:creationId xmlns:a16="http://schemas.microsoft.com/office/drawing/2014/main" id="{CE22F460-E915-7627-5032-DEE9BC72C94E}"/>
                  </a:ext>
                </a:extLst>
              </p:cNvPr>
              <p:cNvSpPr txBox="1">
                <a:spLocks noChangeArrowheads="1"/>
              </p:cNvSpPr>
              <p:nvPr/>
            </p:nvSpPr>
            <p:spPr bwMode="auto">
              <a:xfrm>
                <a:off x="1405" y="2642"/>
                <a:ext cx="9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dirty="0">
                    <a:solidFill>
                      <a:srgbClr val="006699"/>
                    </a:solidFill>
                    <a:latin typeface="Times New Roman" panose="02020603050405020304" pitchFamily="18" charset="0"/>
                  </a:rPr>
                  <a:t>6     0    15</a:t>
                </a:r>
              </a:p>
            </p:txBody>
          </p:sp>
          <p:sp>
            <p:nvSpPr>
              <p:cNvPr id="35" name="Text Box 34">
                <a:extLst>
                  <a:ext uri="{FF2B5EF4-FFF2-40B4-BE49-F238E27FC236}">
                    <a16:creationId xmlns:a16="http://schemas.microsoft.com/office/drawing/2014/main" id="{DAB39EC8-04BD-5D59-B6FD-3B68DBF12A15}"/>
                  </a:ext>
                </a:extLst>
              </p:cNvPr>
              <p:cNvSpPr txBox="1">
                <a:spLocks noChangeArrowheads="1"/>
              </p:cNvSpPr>
              <p:nvPr/>
            </p:nvSpPr>
            <p:spPr bwMode="auto">
              <a:xfrm>
                <a:off x="1389" y="3979"/>
                <a:ext cx="9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006699"/>
                    </a:solidFill>
                    <a:latin typeface="Times New Roman" panose="02020603050405020304" pitchFamily="18" charset="0"/>
                  </a:rPr>
                  <a:t> 5     0    15</a:t>
                </a:r>
              </a:p>
            </p:txBody>
          </p:sp>
          <p:sp>
            <p:nvSpPr>
              <p:cNvPr id="36" name="Text Box 35">
                <a:extLst>
                  <a:ext uri="{FF2B5EF4-FFF2-40B4-BE49-F238E27FC236}">
                    <a16:creationId xmlns:a16="http://schemas.microsoft.com/office/drawing/2014/main" id="{2D90D770-E278-4AB0-092E-B5BDE4994F6A}"/>
                  </a:ext>
                </a:extLst>
              </p:cNvPr>
              <p:cNvSpPr txBox="1">
                <a:spLocks noChangeArrowheads="1"/>
              </p:cNvSpPr>
              <p:nvPr/>
            </p:nvSpPr>
            <p:spPr bwMode="auto">
              <a:xfrm>
                <a:off x="96" y="2666"/>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Tx/>
                  <a:buNone/>
                </a:pPr>
                <a:r>
                  <a:rPr kumimoji="1" lang="en-US" altLang="zh-CN" sz="2400" b="1" dirty="0">
                    <a:solidFill>
                      <a:srgbClr val="006699"/>
                    </a:solidFill>
                    <a:latin typeface="Times New Roman" panose="02020603050405020304" pitchFamily="18" charset="0"/>
                  </a:rPr>
                  <a:t>0         5</a:t>
                </a:r>
              </a:p>
            </p:txBody>
          </p:sp>
          <p:sp>
            <p:nvSpPr>
              <p:cNvPr id="37" name="Text Box 36">
                <a:extLst>
                  <a:ext uri="{FF2B5EF4-FFF2-40B4-BE49-F238E27FC236}">
                    <a16:creationId xmlns:a16="http://schemas.microsoft.com/office/drawing/2014/main" id="{AF466DFB-4A25-BA23-242F-1CAA51A3A6C2}"/>
                  </a:ext>
                </a:extLst>
              </p:cNvPr>
              <p:cNvSpPr txBox="1">
                <a:spLocks noChangeArrowheads="1"/>
              </p:cNvSpPr>
              <p:nvPr/>
            </p:nvSpPr>
            <p:spPr bwMode="auto">
              <a:xfrm>
                <a:off x="412" y="163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006699"/>
                    </a:solidFill>
                    <a:latin typeface="Times New Roman" panose="02020603050405020304" pitchFamily="18" charset="0"/>
                  </a:rPr>
                  <a:t>0</a:t>
                </a:r>
              </a:p>
            </p:txBody>
          </p:sp>
          <p:sp>
            <p:nvSpPr>
              <p:cNvPr id="38" name="Text Box 37">
                <a:extLst>
                  <a:ext uri="{FF2B5EF4-FFF2-40B4-BE49-F238E27FC236}">
                    <a16:creationId xmlns:a16="http://schemas.microsoft.com/office/drawing/2014/main" id="{1F9643C3-6DA3-C416-7C69-6561AFD9159C}"/>
                  </a:ext>
                </a:extLst>
              </p:cNvPr>
              <p:cNvSpPr txBox="1">
                <a:spLocks noChangeArrowheads="1"/>
              </p:cNvSpPr>
              <p:nvPr/>
            </p:nvSpPr>
            <p:spPr bwMode="auto">
              <a:xfrm>
                <a:off x="1766" y="179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400" dirty="0">
                    <a:solidFill>
                      <a:srgbClr val="006699"/>
                    </a:solidFill>
                    <a:latin typeface="Times New Roman" panose="02020603050405020304" pitchFamily="18" charset="0"/>
                  </a:rPr>
                  <a:t>1</a:t>
                </a:r>
              </a:p>
            </p:txBody>
          </p:sp>
          <p:sp>
            <p:nvSpPr>
              <p:cNvPr id="39" name="Text Box 38">
                <a:extLst>
                  <a:ext uri="{FF2B5EF4-FFF2-40B4-BE49-F238E27FC236}">
                    <a16:creationId xmlns:a16="http://schemas.microsoft.com/office/drawing/2014/main" id="{DBC0E980-A1A1-DCA1-50F7-E4B8172BC989}"/>
                  </a:ext>
                </a:extLst>
              </p:cNvPr>
              <p:cNvSpPr txBox="1">
                <a:spLocks noChangeArrowheads="1"/>
              </p:cNvSpPr>
              <p:nvPr/>
            </p:nvSpPr>
            <p:spPr bwMode="auto">
              <a:xfrm>
                <a:off x="1766" y="306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400" b="1" dirty="0">
                    <a:solidFill>
                      <a:srgbClr val="006699"/>
                    </a:solidFill>
                    <a:latin typeface="Times New Roman" panose="02020603050405020304" pitchFamily="18" charset="0"/>
                  </a:rPr>
                  <a:t>0</a:t>
                </a:r>
              </a:p>
            </p:txBody>
          </p:sp>
          <p:sp>
            <p:nvSpPr>
              <p:cNvPr id="40" name="Text Box 39">
                <a:extLst>
                  <a:ext uri="{FF2B5EF4-FFF2-40B4-BE49-F238E27FC236}">
                    <a16:creationId xmlns:a16="http://schemas.microsoft.com/office/drawing/2014/main" id="{616CB7E0-892A-27D8-B4B7-39461B2A8AF2}"/>
                  </a:ext>
                </a:extLst>
              </p:cNvPr>
              <p:cNvSpPr txBox="1">
                <a:spLocks noChangeArrowheads="1"/>
              </p:cNvSpPr>
              <p:nvPr/>
            </p:nvSpPr>
            <p:spPr bwMode="auto">
              <a:xfrm>
                <a:off x="3456" y="70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400" dirty="0">
                    <a:solidFill>
                      <a:srgbClr val="006699"/>
                    </a:solidFill>
                    <a:latin typeface="Times New Roman" panose="02020603050405020304" pitchFamily="18" charset="0"/>
                  </a:rPr>
                  <a:t>2</a:t>
                </a:r>
              </a:p>
            </p:txBody>
          </p:sp>
          <p:sp>
            <p:nvSpPr>
              <p:cNvPr id="41" name="Text Box 40">
                <a:extLst>
                  <a:ext uri="{FF2B5EF4-FFF2-40B4-BE49-F238E27FC236}">
                    <a16:creationId xmlns:a16="http://schemas.microsoft.com/office/drawing/2014/main" id="{9E2B73DE-3BF3-60B4-6AD9-770FE3DD566C}"/>
                  </a:ext>
                </a:extLst>
              </p:cNvPr>
              <p:cNvSpPr txBox="1">
                <a:spLocks noChangeArrowheads="1"/>
              </p:cNvSpPr>
              <p:nvPr/>
            </p:nvSpPr>
            <p:spPr bwMode="auto">
              <a:xfrm>
                <a:off x="3456" y="18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400" b="1" dirty="0">
                    <a:solidFill>
                      <a:srgbClr val="006699"/>
                    </a:solidFill>
                    <a:latin typeface="Times New Roman" panose="02020603050405020304" pitchFamily="18" charset="0"/>
                  </a:rPr>
                  <a:t>0</a:t>
                </a:r>
              </a:p>
            </p:txBody>
          </p:sp>
          <p:sp>
            <p:nvSpPr>
              <p:cNvPr id="42" name="Text Box 41">
                <a:extLst>
                  <a:ext uri="{FF2B5EF4-FFF2-40B4-BE49-F238E27FC236}">
                    <a16:creationId xmlns:a16="http://schemas.microsoft.com/office/drawing/2014/main" id="{0628B215-F6C8-DE6B-9468-1BF95C75BA5D}"/>
                  </a:ext>
                </a:extLst>
              </p:cNvPr>
              <p:cNvSpPr txBox="1">
                <a:spLocks noChangeArrowheads="1"/>
              </p:cNvSpPr>
              <p:nvPr/>
            </p:nvSpPr>
            <p:spPr bwMode="auto">
              <a:xfrm>
                <a:off x="4848" y="1728"/>
                <a:ext cx="2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en-US" altLang="zh-CN" sz="2400" b="1" dirty="0">
                    <a:solidFill>
                      <a:srgbClr val="006699"/>
                    </a:solidFill>
                    <a:latin typeface="Times New Roman" panose="02020603050405020304" pitchFamily="18" charset="0"/>
                  </a:rPr>
                  <a:t> 0</a:t>
                </a:r>
              </a:p>
            </p:txBody>
          </p:sp>
          <p:sp>
            <p:nvSpPr>
              <p:cNvPr id="43" name="Text Box 42">
                <a:extLst>
                  <a:ext uri="{FF2B5EF4-FFF2-40B4-BE49-F238E27FC236}">
                    <a16:creationId xmlns:a16="http://schemas.microsoft.com/office/drawing/2014/main" id="{2054AB2D-46AE-0BC1-124A-0A571066B91C}"/>
                  </a:ext>
                </a:extLst>
              </p:cNvPr>
              <p:cNvSpPr txBox="1">
                <a:spLocks noChangeArrowheads="1"/>
              </p:cNvSpPr>
              <p:nvPr/>
            </p:nvSpPr>
            <p:spPr bwMode="auto">
              <a:xfrm>
                <a:off x="3676" y="3408"/>
                <a:ext cx="116"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endParaRPr kumimoji="1" lang="zh-CN" altLang="en-US" sz="2400" b="1">
                  <a:solidFill>
                    <a:srgbClr val="006699"/>
                  </a:solidFill>
                  <a:latin typeface="Times New Roman" panose="02020603050405020304" pitchFamily="18" charset="0"/>
                </a:endParaRPr>
              </a:p>
              <a:p>
                <a:pPr eaLnBrk="1" hangingPunct="1">
                  <a:spcBef>
                    <a:spcPct val="0"/>
                  </a:spcBef>
                  <a:buFontTx/>
                  <a:buNone/>
                </a:pPr>
                <a:endParaRPr kumimoji="1" lang="zh-CN" altLang="en-US" sz="2400" b="1">
                  <a:solidFill>
                    <a:srgbClr val="006699"/>
                  </a:solidFill>
                  <a:latin typeface="Times New Roman" panose="02020603050405020304" pitchFamily="18" charset="0"/>
                </a:endParaRPr>
              </a:p>
              <a:p>
                <a:pPr eaLnBrk="1" hangingPunct="1">
                  <a:spcBef>
                    <a:spcPct val="0"/>
                  </a:spcBef>
                  <a:buFontTx/>
                  <a:buNone/>
                </a:pPr>
                <a:endParaRPr kumimoji="1" lang="zh-CN" altLang="en-US" sz="2400" b="1">
                  <a:solidFill>
                    <a:srgbClr val="006699"/>
                  </a:solidFill>
                  <a:latin typeface="Times New Roman" panose="02020603050405020304" pitchFamily="18" charset="0"/>
                </a:endParaRPr>
              </a:p>
            </p:txBody>
          </p:sp>
        </p:grpSp>
      </p:grpSp>
      <p:sp>
        <p:nvSpPr>
          <p:cNvPr id="45" name="Text Box 20">
            <a:extLst>
              <a:ext uri="{FF2B5EF4-FFF2-40B4-BE49-F238E27FC236}">
                <a16:creationId xmlns:a16="http://schemas.microsoft.com/office/drawing/2014/main" id="{9A8F7ABB-27A1-E9B3-9545-F52D3A7A72BA}"/>
              </a:ext>
            </a:extLst>
          </p:cNvPr>
          <p:cNvSpPr txBox="1">
            <a:spLocks noChangeArrowheads="1"/>
          </p:cNvSpPr>
          <p:nvPr/>
        </p:nvSpPr>
        <p:spPr bwMode="auto">
          <a:xfrm>
            <a:off x="6326188" y="5240883"/>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kumimoji="1" lang="zh-CN" altLang="en-US" sz="2400" dirty="0">
                <a:solidFill>
                  <a:srgbClr val="006699"/>
                </a:solidFill>
                <a:latin typeface="Times New Roman" panose="02020603050405020304" pitchFamily="18" charset="0"/>
              </a:rPr>
              <a:t>示例：</a:t>
            </a:r>
          </a:p>
        </p:txBody>
      </p:sp>
      <p:sp>
        <p:nvSpPr>
          <p:cNvPr id="46" name="Rectangle 55">
            <a:extLst>
              <a:ext uri="{FF2B5EF4-FFF2-40B4-BE49-F238E27FC236}">
                <a16:creationId xmlns:a16="http://schemas.microsoft.com/office/drawing/2014/main" id="{57CDD652-AB06-76A7-B16B-828490D1E0D0}"/>
              </a:ext>
            </a:extLst>
          </p:cNvPr>
          <p:cNvSpPr>
            <a:spLocks noChangeArrowheads="1"/>
          </p:cNvSpPr>
          <p:nvPr/>
        </p:nvSpPr>
        <p:spPr bwMode="auto">
          <a:xfrm>
            <a:off x="7334250" y="4664621"/>
            <a:ext cx="4841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30000"/>
              </a:spcBef>
              <a:buFontTx/>
              <a:buNone/>
            </a:pPr>
            <a:r>
              <a:rPr lang="en-US" altLang="zh-CN" sz="1800">
                <a:solidFill>
                  <a:srgbClr val="006699"/>
                </a:solidFill>
              </a:rPr>
              <a:t>ES</a:t>
            </a:r>
          </a:p>
        </p:txBody>
      </p:sp>
      <p:sp>
        <p:nvSpPr>
          <p:cNvPr id="47" name="Rectangle 56">
            <a:extLst>
              <a:ext uri="{FF2B5EF4-FFF2-40B4-BE49-F238E27FC236}">
                <a16:creationId xmlns:a16="http://schemas.microsoft.com/office/drawing/2014/main" id="{E7A26A33-2C2C-6D35-8E8F-1DB738128007}"/>
              </a:ext>
            </a:extLst>
          </p:cNvPr>
          <p:cNvSpPr>
            <a:spLocks noChangeArrowheads="1"/>
          </p:cNvSpPr>
          <p:nvPr/>
        </p:nvSpPr>
        <p:spPr bwMode="auto">
          <a:xfrm>
            <a:off x="8629650" y="4664621"/>
            <a:ext cx="4603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30000"/>
              </a:spcBef>
              <a:buFontTx/>
              <a:buNone/>
            </a:pPr>
            <a:r>
              <a:rPr lang="en-US" altLang="zh-CN" sz="1800" dirty="0">
                <a:solidFill>
                  <a:srgbClr val="006699"/>
                </a:solidFill>
              </a:rPr>
              <a:t>EF</a:t>
            </a:r>
          </a:p>
        </p:txBody>
      </p:sp>
      <p:sp>
        <p:nvSpPr>
          <p:cNvPr id="48" name="Rectangle 57">
            <a:extLst>
              <a:ext uri="{FF2B5EF4-FFF2-40B4-BE49-F238E27FC236}">
                <a16:creationId xmlns:a16="http://schemas.microsoft.com/office/drawing/2014/main" id="{7A26DB2C-A646-B3E5-A964-62DEEFF44706}"/>
              </a:ext>
            </a:extLst>
          </p:cNvPr>
          <p:cNvSpPr>
            <a:spLocks noChangeArrowheads="1"/>
          </p:cNvSpPr>
          <p:nvPr/>
        </p:nvSpPr>
        <p:spPr bwMode="auto">
          <a:xfrm>
            <a:off x="7405688" y="6033046"/>
            <a:ext cx="466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30000"/>
              </a:spcBef>
              <a:buFontTx/>
              <a:buNone/>
            </a:pPr>
            <a:r>
              <a:rPr lang="en-US" altLang="zh-CN" sz="1800">
                <a:solidFill>
                  <a:srgbClr val="006699"/>
                </a:solidFill>
              </a:rPr>
              <a:t>LS</a:t>
            </a:r>
          </a:p>
        </p:txBody>
      </p:sp>
      <p:sp>
        <p:nvSpPr>
          <p:cNvPr id="49" name="Rectangle 58">
            <a:extLst>
              <a:ext uri="{FF2B5EF4-FFF2-40B4-BE49-F238E27FC236}">
                <a16:creationId xmlns:a16="http://schemas.microsoft.com/office/drawing/2014/main" id="{6B33F43C-8DA7-5D17-1244-846E3A93BC23}"/>
              </a:ext>
            </a:extLst>
          </p:cNvPr>
          <p:cNvSpPr>
            <a:spLocks noChangeArrowheads="1"/>
          </p:cNvSpPr>
          <p:nvPr/>
        </p:nvSpPr>
        <p:spPr bwMode="auto">
          <a:xfrm>
            <a:off x="8629650" y="6033046"/>
            <a:ext cx="4429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30000"/>
              </a:spcBef>
              <a:buFontTx/>
              <a:buNone/>
            </a:pPr>
            <a:r>
              <a:rPr lang="en-US" altLang="zh-CN" sz="1800">
                <a:solidFill>
                  <a:srgbClr val="006699"/>
                </a:solidFill>
              </a:rPr>
              <a:t>LF</a:t>
            </a:r>
          </a:p>
        </p:txBody>
      </p:sp>
      <p:sp>
        <p:nvSpPr>
          <p:cNvPr id="50" name="Rectangle 59">
            <a:extLst>
              <a:ext uri="{FF2B5EF4-FFF2-40B4-BE49-F238E27FC236}">
                <a16:creationId xmlns:a16="http://schemas.microsoft.com/office/drawing/2014/main" id="{7AB1DE93-4137-0211-5379-6DFFDF3F6B76}"/>
              </a:ext>
            </a:extLst>
          </p:cNvPr>
          <p:cNvSpPr>
            <a:spLocks noChangeArrowheads="1"/>
          </p:cNvSpPr>
          <p:nvPr/>
        </p:nvSpPr>
        <p:spPr bwMode="auto">
          <a:xfrm>
            <a:off x="7981950" y="4664621"/>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30000"/>
              </a:spcBef>
              <a:buFontTx/>
              <a:buNone/>
            </a:pPr>
            <a:r>
              <a:rPr lang="en-US" altLang="zh-CN" sz="1800">
                <a:solidFill>
                  <a:srgbClr val="006699"/>
                </a:solidFill>
              </a:rPr>
              <a:t>TF</a:t>
            </a:r>
          </a:p>
        </p:txBody>
      </p:sp>
      <p:sp>
        <p:nvSpPr>
          <p:cNvPr id="54" name="Rectangle 59">
            <a:extLst>
              <a:ext uri="{FF2B5EF4-FFF2-40B4-BE49-F238E27FC236}">
                <a16:creationId xmlns:a16="http://schemas.microsoft.com/office/drawing/2014/main" id="{7E0FAFBC-75F3-53CC-645E-18FE4F2AFE2A}"/>
              </a:ext>
            </a:extLst>
          </p:cNvPr>
          <p:cNvSpPr>
            <a:spLocks noChangeArrowheads="1"/>
          </p:cNvSpPr>
          <p:nvPr/>
        </p:nvSpPr>
        <p:spPr bwMode="auto">
          <a:xfrm>
            <a:off x="8022431" y="6013456"/>
            <a:ext cx="4507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a:spcBef>
                <a:spcPct val="30000"/>
              </a:spcBef>
              <a:buFontTx/>
              <a:buNone/>
            </a:pPr>
            <a:r>
              <a:rPr lang="en-US" altLang="zh-CN" sz="1800" dirty="0">
                <a:solidFill>
                  <a:srgbClr val="006699"/>
                </a:solidFill>
              </a:rPr>
              <a:t>FF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p:nvPr>
        </p:nvSpPr>
        <p:spPr>
          <a:xfrm>
            <a:off x="419100" y="740834"/>
            <a:ext cx="8291513" cy="700617"/>
          </a:xfrm>
        </p:spPr>
        <p:txBody>
          <a:bodyPr/>
          <a:lstStyle/>
          <a:p>
            <a:pPr eaLnBrk="1" hangingPunct="1"/>
            <a:r>
              <a:rPr lang="zh-CN" altLang="en-US"/>
              <a:t>一、项目时间管理的概念</a:t>
            </a:r>
            <a:endParaRPr lang="zh-CN" altLang="en-US">
              <a:solidFill>
                <a:srgbClr val="0000FF"/>
              </a:solidFill>
            </a:endParaRPr>
          </a:p>
        </p:txBody>
      </p:sp>
      <p:sp>
        <p:nvSpPr>
          <p:cNvPr id="4098" name="Rectangle 2"/>
          <p:cNvSpPr>
            <a:spLocks noGrp="1" noRot="1" noChangeArrowheads="1"/>
          </p:cNvSpPr>
          <p:nvPr>
            <p:ph idx="1"/>
          </p:nvPr>
        </p:nvSpPr>
        <p:spPr>
          <a:xfrm>
            <a:off x="386241" y="1556792"/>
            <a:ext cx="8146199" cy="4440095"/>
          </a:xfrm>
          <a:solidFill>
            <a:schemeClr val="accent3">
              <a:lumMod val="20000"/>
              <a:lumOff val="80000"/>
            </a:schemeClr>
          </a:solidFill>
        </p:spPr>
        <p:txBody>
          <a:bodyPr>
            <a:noAutofit/>
          </a:bodyPr>
          <a:lstStyle/>
          <a:p>
            <a:pPr marL="357188" indent="357188" eaLnBrk="1" hangingPunct="1">
              <a:lnSpc>
                <a:spcPct val="90000"/>
              </a:lnSpc>
              <a:buFont typeface="Wingdings" pitchFamily="2" charset="2"/>
              <a:buNone/>
            </a:pPr>
            <a:r>
              <a:rPr lang="en-US" sz="2800" dirty="0"/>
              <a:t>  </a:t>
            </a:r>
            <a:r>
              <a:rPr sz="2800" dirty="0"/>
              <a:t>项目时间管理</a:t>
            </a:r>
            <a:r>
              <a:rPr lang="zh-CN" altLang="en-US" sz="2800" dirty="0"/>
              <a:t>（</a:t>
            </a:r>
            <a:r>
              <a:rPr lang="en-US" altLang="zh-CN" sz="2800" dirty="0"/>
              <a:t>Project Time Management</a:t>
            </a:r>
            <a:r>
              <a:rPr lang="zh-CN" altLang="en-US" sz="2800" dirty="0"/>
              <a:t>，</a:t>
            </a:r>
            <a:r>
              <a:rPr lang="en-US" altLang="zh-CN" sz="2800" dirty="0"/>
              <a:t>PTM</a:t>
            </a:r>
            <a:r>
              <a:rPr lang="zh-CN" altLang="en-US" sz="2800" dirty="0"/>
              <a:t>）也叫项目进度管理或工期管理，</a:t>
            </a:r>
            <a:r>
              <a:rPr sz="2800" dirty="0"/>
              <a:t>是人们在项目</a:t>
            </a:r>
            <a:r>
              <a:rPr sz="2800" dirty="0">
                <a:solidFill>
                  <a:srgbClr val="FF0000"/>
                </a:solidFill>
              </a:rPr>
              <a:t>范围</a:t>
            </a:r>
            <a:r>
              <a:rPr sz="2800" dirty="0"/>
              <a:t>、项目</a:t>
            </a:r>
            <a:r>
              <a:rPr sz="2800" dirty="0">
                <a:solidFill>
                  <a:srgbClr val="FF0000"/>
                </a:solidFill>
              </a:rPr>
              <a:t>质量</a:t>
            </a:r>
            <a:r>
              <a:rPr sz="2800" dirty="0"/>
              <a:t>和项目</a:t>
            </a:r>
            <a:r>
              <a:rPr sz="2800" dirty="0">
                <a:solidFill>
                  <a:srgbClr val="FF0000"/>
                </a:solidFill>
              </a:rPr>
              <a:t>预算</a:t>
            </a:r>
            <a:r>
              <a:rPr sz="2800" dirty="0"/>
              <a:t>等因素的影响下，为了能够按时完成项目而开展的一系列项目管理活动和过程。</a:t>
            </a:r>
            <a:endParaRPr lang="en-US" sz="2800" dirty="0"/>
          </a:p>
          <a:p>
            <a:pPr marL="357188" indent="357188" eaLnBrk="1" hangingPunct="1">
              <a:lnSpc>
                <a:spcPct val="90000"/>
              </a:lnSpc>
              <a:buFont typeface="Wingdings" pitchFamily="2" charset="2"/>
              <a:buNone/>
            </a:pPr>
            <a:endParaRPr lang="en-US" sz="2800" dirty="0"/>
          </a:p>
          <a:p>
            <a:pPr marL="357188" indent="357188" eaLnBrk="1" hangingPunct="1">
              <a:lnSpc>
                <a:spcPct val="90000"/>
              </a:lnSpc>
              <a:buFont typeface="Wingdings" pitchFamily="2" charset="2"/>
              <a:buNone/>
            </a:pPr>
            <a:r>
              <a:rPr lang="en-US" sz="2800" dirty="0"/>
              <a:t>  </a:t>
            </a:r>
            <a:r>
              <a:rPr sz="2800" dirty="0"/>
              <a:t>项目时间管理分为项目时点和项目时期两个方面的管理。</a:t>
            </a:r>
          </a:p>
          <a:p>
            <a:pPr marL="357188" indent="357188" eaLnBrk="1" hangingPunct="1">
              <a:lnSpc>
                <a:spcPct val="90000"/>
              </a:lnSpc>
              <a:buFont typeface="Wingdings" pitchFamily="2" charset="2"/>
              <a:buNone/>
            </a:pPr>
            <a:r>
              <a:rPr sz="2800" b="1" dirty="0"/>
              <a:t>  </a:t>
            </a:r>
            <a:endParaRPr sz="2800" b="1" dirty="0">
              <a:latin typeface="楷体_GB2312" pitchFamily="49" charset="-122"/>
              <a:ea typeface="楷体_GB2312" pitchFamily="49" charset="-122"/>
            </a:endParaRPr>
          </a:p>
        </p:txBody>
      </p:sp>
      <p:sp>
        <p:nvSpPr>
          <p:cNvPr id="17411"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17412"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45F38623-99DD-494D-A1EE-738EA5E53D75}" type="slidenum">
              <a:rPr altLang="en-US" sz="1500">
                <a:solidFill>
                  <a:srgbClr val="000000"/>
                </a:solidFill>
                <a:latin typeface="华文楷体" pitchFamily="2" charset="-122"/>
                <a:ea typeface="华文楷体" pitchFamily="2" charset="-122"/>
              </a:rPr>
              <a:pPr>
                <a:lnSpc>
                  <a:spcPct val="80000"/>
                </a:lnSpc>
              </a:pPr>
              <a:t>7</a:t>
            </a:fld>
            <a:endParaRPr lang="zh-CN" altLang="en-US" sz="1500">
              <a:solidFill>
                <a:srgbClr val="000000"/>
              </a:solidFill>
              <a:latin typeface="华文楷体" pitchFamily="2" charset="-122"/>
              <a:ea typeface="华文楷体" pitchFamily="2" charset="-122"/>
            </a:endParaRPr>
          </a:p>
        </p:txBody>
      </p:sp>
    </p:spTree>
    <p:custDataLst>
      <p:tags r:id="rId1"/>
    </p:custData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noChangeArrowheads="1"/>
          </p:cNvSpPr>
          <p:nvPr>
            <p:ph type="title"/>
          </p:nvPr>
        </p:nvSpPr>
        <p:spPr>
          <a:xfrm>
            <a:off x="419100" y="740834"/>
            <a:ext cx="8291513" cy="700617"/>
          </a:xfrm>
        </p:spPr>
        <p:txBody>
          <a:bodyPr/>
          <a:lstStyle/>
          <a:p>
            <a:pPr eaLnBrk="1" hangingPunct="1"/>
            <a:r>
              <a:rPr lang="zh-CN" altLang="en-US"/>
              <a:t>一、项目时间管理的概念</a:t>
            </a:r>
            <a:endParaRPr lang="zh-CN" altLang="en-US">
              <a:solidFill>
                <a:srgbClr val="0000FF"/>
              </a:solidFill>
            </a:endParaRPr>
          </a:p>
        </p:txBody>
      </p:sp>
      <p:sp>
        <p:nvSpPr>
          <p:cNvPr id="4098" name="Rectangle 2"/>
          <p:cNvSpPr>
            <a:spLocks noGrp="1" noRot="1" noChangeArrowheads="1"/>
          </p:cNvSpPr>
          <p:nvPr>
            <p:ph idx="1"/>
          </p:nvPr>
        </p:nvSpPr>
        <p:spPr>
          <a:xfrm>
            <a:off x="386241" y="1556792"/>
            <a:ext cx="8146199" cy="4968552"/>
          </a:xfrm>
          <a:solidFill>
            <a:schemeClr val="accent3">
              <a:lumMod val="20000"/>
              <a:lumOff val="80000"/>
            </a:schemeClr>
          </a:solidFill>
        </p:spPr>
        <p:txBody>
          <a:bodyPr>
            <a:noAutofit/>
          </a:bodyPr>
          <a:lstStyle/>
          <a:p>
            <a:pPr marL="357188" indent="357188" eaLnBrk="1" hangingPunct="1">
              <a:lnSpc>
                <a:spcPct val="90000"/>
              </a:lnSpc>
              <a:buFont typeface="Wingdings" pitchFamily="2" charset="2"/>
              <a:buNone/>
            </a:pPr>
            <a:r>
              <a:rPr lang="en-US" sz="2800" dirty="0"/>
              <a:t>  </a:t>
            </a:r>
            <a:r>
              <a:rPr sz="2800" dirty="0"/>
              <a:t>项目时间管理</a:t>
            </a:r>
            <a:r>
              <a:rPr lang="zh-CN" altLang="en-US" sz="2800" dirty="0"/>
              <a:t>通过</a:t>
            </a:r>
            <a:r>
              <a:rPr lang="en-US" altLang="zh-CN" sz="2800" dirty="0"/>
              <a:t>5</a:t>
            </a:r>
            <a:r>
              <a:rPr lang="zh-CN" altLang="en-US" sz="2800" dirty="0"/>
              <a:t>个步骤实现：</a:t>
            </a:r>
            <a:endParaRPr lang="en-US" altLang="zh-CN" sz="2800" dirty="0"/>
          </a:p>
          <a:p>
            <a:pPr marL="357188" indent="357188" eaLnBrk="1" hangingPunct="1">
              <a:lnSpc>
                <a:spcPct val="90000"/>
              </a:lnSpc>
              <a:buFont typeface="Wingdings" pitchFamily="2" charset="2"/>
              <a:buNone/>
            </a:pPr>
            <a:r>
              <a:rPr lang="en-US" sz="2800" b="1" dirty="0"/>
              <a:t>1.</a:t>
            </a:r>
            <a:r>
              <a:rPr lang="zh-CN" altLang="en-US" sz="2800" b="1" dirty="0"/>
              <a:t>根据项目章程制定详细的范围说明书和</a:t>
            </a:r>
            <a:r>
              <a:rPr lang="en-US" altLang="zh-CN" sz="2800" b="1" dirty="0"/>
              <a:t>WBS,</a:t>
            </a:r>
            <a:r>
              <a:rPr lang="zh-CN" altLang="en-US" sz="2800" b="1" dirty="0"/>
              <a:t>对</a:t>
            </a:r>
            <a:r>
              <a:rPr lang="en-US" altLang="zh-CN" sz="2800" b="1" dirty="0"/>
              <a:t>WBS</a:t>
            </a:r>
            <a:r>
              <a:rPr lang="zh-CN" altLang="en-US" sz="2800" b="1" dirty="0"/>
              <a:t>中的活动进行完整的定义，从而对</a:t>
            </a:r>
            <a:r>
              <a:rPr lang="en-US" altLang="zh-CN" sz="2800" b="1" dirty="0"/>
              <a:t>WBS</a:t>
            </a:r>
            <a:r>
              <a:rPr lang="zh-CN" altLang="en-US" sz="2800" b="1" dirty="0"/>
              <a:t>达成共识。</a:t>
            </a:r>
            <a:endParaRPr lang="en-US" altLang="zh-CN" sz="2800" b="1" dirty="0"/>
          </a:p>
          <a:p>
            <a:pPr marL="357188" indent="357188" eaLnBrk="1" hangingPunct="1">
              <a:lnSpc>
                <a:spcPct val="90000"/>
              </a:lnSpc>
              <a:buFont typeface="Wingdings" pitchFamily="2" charset="2"/>
              <a:buNone/>
            </a:pPr>
            <a:r>
              <a:rPr lang="en-US" sz="2800" b="1" dirty="0"/>
              <a:t>2.</a:t>
            </a:r>
            <a:r>
              <a:rPr lang="zh-CN" altLang="en-US" sz="2800" b="1" dirty="0"/>
              <a:t>分析</a:t>
            </a:r>
            <a:r>
              <a:rPr lang="en-US" altLang="zh-CN" sz="2800" b="1" dirty="0"/>
              <a:t>WBS</a:t>
            </a:r>
            <a:r>
              <a:rPr lang="zh-CN" altLang="en-US" sz="2800" b="1" dirty="0"/>
              <a:t>中活动的依赖关系，以此形成网络图。</a:t>
            </a:r>
            <a:endParaRPr lang="en-US" altLang="zh-CN" sz="2800" b="1" dirty="0"/>
          </a:p>
          <a:p>
            <a:pPr marL="357188" indent="357188" eaLnBrk="1" hangingPunct="1">
              <a:lnSpc>
                <a:spcPct val="90000"/>
              </a:lnSpc>
              <a:buFont typeface="Wingdings" pitchFamily="2" charset="2"/>
              <a:buNone/>
            </a:pPr>
            <a:r>
              <a:rPr lang="en-US" sz="2800" b="1" dirty="0"/>
              <a:t>3.</a:t>
            </a:r>
            <a:r>
              <a:rPr lang="zh-CN" altLang="en-US" sz="2800" b="1" dirty="0"/>
              <a:t>对</a:t>
            </a:r>
            <a:r>
              <a:rPr lang="en-US" altLang="zh-CN" sz="2800" b="1" dirty="0"/>
              <a:t>WBS</a:t>
            </a:r>
            <a:r>
              <a:rPr lang="zh-CN" altLang="en-US" sz="2800" b="1" dirty="0"/>
              <a:t>中的活动进行历时估计，成为制定项目进度计划的基础。</a:t>
            </a:r>
            <a:endParaRPr lang="en-US" altLang="zh-CN" sz="2800" b="1" dirty="0"/>
          </a:p>
          <a:p>
            <a:pPr marL="357188" indent="357188" eaLnBrk="1" hangingPunct="1">
              <a:lnSpc>
                <a:spcPct val="90000"/>
              </a:lnSpc>
              <a:buFont typeface="Wingdings" pitchFamily="2" charset="2"/>
              <a:buNone/>
            </a:pPr>
            <a:r>
              <a:rPr lang="en-US" sz="2800" b="1" dirty="0"/>
              <a:t>4.</a:t>
            </a:r>
            <a:r>
              <a:rPr lang="zh-CN" altLang="en-US" sz="2800" b="1" dirty="0"/>
              <a:t>利用</a:t>
            </a:r>
            <a:r>
              <a:rPr lang="en-US" altLang="zh-CN" sz="2800" b="1" dirty="0"/>
              <a:t>CPM</a:t>
            </a:r>
            <a:r>
              <a:rPr lang="zh-CN" altLang="en-US" sz="2800" b="1" dirty="0"/>
              <a:t>、</a:t>
            </a:r>
            <a:r>
              <a:rPr lang="en-US" altLang="zh-CN" sz="2800" b="1" dirty="0"/>
              <a:t>PERT</a:t>
            </a:r>
            <a:r>
              <a:rPr lang="zh-CN" altLang="en-US" sz="2800" b="1" dirty="0"/>
              <a:t>等技术确定</a:t>
            </a:r>
            <a:r>
              <a:rPr lang="en-US" altLang="zh-CN" sz="2800" b="1" dirty="0"/>
              <a:t>WBS</a:t>
            </a:r>
            <a:r>
              <a:rPr lang="zh-CN" altLang="en-US" sz="2800" b="1" dirty="0"/>
              <a:t>中的活动开始与结束时间，编制项目进度计划。</a:t>
            </a:r>
            <a:endParaRPr lang="en-US" altLang="zh-CN" sz="2800" b="1" dirty="0"/>
          </a:p>
          <a:p>
            <a:pPr marL="357188" indent="357188" eaLnBrk="1" hangingPunct="1">
              <a:lnSpc>
                <a:spcPct val="90000"/>
              </a:lnSpc>
              <a:buFont typeface="Wingdings" pitchFamily="2" charset="2"/>
              <a:buNone/>
            </a:pPr>
            <a:r>
              <a:rPr lang="en-US" sz="2800" b="1" dirty="0"/>
              <a:t>5.</a:t>
            </a:r>
            <a:r>
              <a:rPr lang="zh-CN" altLang="en-US" sz="2800" b="1" dirty="0"/>
              <a:t>按照进度计划对项目中的实际进展情况进行实时控制。</a:t>
            </a:r>
            <a:r>
              <a:rPr sz="2800" b="1" dirty="0"/>
              <a:t>  </a:t>
            </a:r>
            <a:endParaRPr sz="2800" b="1" dirty="0">
              <a:latin typeface="楷体_GB2312" pitchFamily="49" charset="-122"/>
              <a:ea typeface="楷体_GB2312" pitchFamily="49" charset="-122"/>
            </a:endParaRPr>
          </a:p>
        </p:txBody>
      </p:sp>
      <p:sp>
        <p:nvSpPr>
          <p:cNvPr id="17411"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17412"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45F38623-99DD-494D-A1EE-738EA5E53D75}" type="slidenum">
              <a:rPr altLang="en-US" sz="1500">
                <a:solidFill>
                  <a:srgbClr val="000000"/>
                </a:solidFill>
                <a:latin typeface="华文楷体" pitchFamily="2" charset="-122"/>
                <a:ea typeface="华文楷体" pitchFamily="2" charset="-122"/>
              </a:rPr>
              <a:pPr>
                <a:lnSpc>
                  <a:spcPct val="80000"/>
                </a:lnSpc>
              </a:pPr>
              <a:t>8</a:t>
            </a:fld>
            <a:endParaRPr lang="zh-CN" altLang="en-US" sz="1500">
              <a:solidFill>
                <a:srgbClr val="000000"/>
              </a:solidFill>
              <a:latin typeface="华文楷体" pitchFamily="2" charset="-122"/>
              <a:ea typeface="华文楷体" pitchFamily="2" charset="-122"/>
            </a:endParaRPr>
          </a:p>
        </p:txBody>
      </p:sp>
    </p:spTree>
    <p:custDataLst>
      <p:tags r:id="rId1"/>
    </p:custDataLst>
    <p:extLst>
      <p:ext uri="{BB962C8B-B14F-4D97-AF65-F5344CB8AC3E}">
        <p14:creationId xmlns:p14="http://schemas.microsoft.com/office/powerpoint/2010/main" val="259790031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noChangeArrowheads="1"/>
          </p:cNvSpPr>
          <p:nvPr>
            <p:ph type="title"/>
          </p:nvPr>
        </p:nvSpPr>
        <p:spPr>
          <a:xfrm>
            <a:off x="419100" y="740834"/>
            <a:ext cx="8291513" cy="700617"/>
          </a:xfrm>
        </p:spPr>
        <p:txBody>
          <a:bodyPr/>
          <a:lstStyle/>
          <a:p>
            <a:r>
              <a:rPr lang="zh-CN" altLang="en-US" dirty="0"/>
              <a:t>二、</a:t>
            </a:r>
            <a:r>
              <a:rPr lang="zh-CN" altLang="zh-CN" dirty="0"/>
              <a:t>项目时间管理的过程</a:t>
            </a:r>
            <a:endParaRPr lang="zh-CN" altLang="en-US" dirty="0"/>
          </a:p>
        </p:txBody>
      </p:sp>
      <p:sp>
        <p:nvSpPr>
          <p:cNvPr id="19458"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000000"/>
                </a:solidFill>
                <a:latin typeface="华文楷体" pitchFamily="2" charset="-122"/>
                <a:ea typeface="华文楷体" pitchFamily="2" charset="-122"/>
              </a:rPr>
              <a:t>清华大学出版社</a:t>
            </a:r>
          </a:p>
        </p:txBody>
      </p:sp>
      <p:sp>
        <p:nvSpPr>
          <p:cNvPr id="19459"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fld id="{8527442C-C821-47C8-8BA7-C53E2EDCC9D4}" type="slidenum">
              <a:rPr altLang="zh-CN" sz="1500">
                <a:solidFill>
                  <a:srgbClr val="000000"/>
                </a:solidFill>
                <a:latin typeface="华文楷体" pitchFamily="2" charset="-122"/>
                <a:ea typeface="华文楷体" pitchFamily="2" charset="-122"/>
              </a:rPr>
              <a:pPr>
                <a:lnSpc>
                  <a:spcPct val="80000"/>
                </a:lnSpc>
              </a:pPr>
              <a:t>9</a:t>
            </a:fld>
            <a:endParaRPr lang="zh-CN" altLang="zh-CN" sz="1500">
              <a:solidFill>
                <a:srgbClr val="000000"/>
              </a:solidFill>
              <a:latin typeface="华文楷体" pitchFamily="2" charset="-122"/>
              <a:ea typeface="华文楷体" pitchFamily="2" charset="-122"/>
            </a:endParaRPr>
          </a:p>
        </p:txBody>
      </p:sp>
      <p:pic>
        <p:nvPicPr>
          <p:cNvPr id="100354" name="图片 6"/>
          <p:cNvPicPr>
            <a:picLocks noChangeAspect="1" noChangeArrowheads="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187624" y="1191520"/>
            <a:ext cx="7332949" cy="4829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OTHERS"/>
</p:tagLst>
</file>

<file path=ppt/tags/tag2.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NUMBER"/>
  <p:tag name="MH_ORDER" val="NUMBER"/>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41"/>
</p:tagLst>
</file>

<file path=ppt/theme/theme1.xml><?xml version="1.0" encoding="utf-8"?>
<a:theme xmlns:a="http://schemas.openxmlformats.org/drawingml/2006/main" name="6_A000120140530A99PPBG">
  <a:themeElements>
    <a:clrScheme name="自定义 406">
      <a:dk1>
        <a:srgbClr val="5F5F5F"/>
      </a:dk1>
      <a:lt1>
        <a:sysClr val="window" lastClr="FFFFFF"/>
      </a:lt1>
      <a:dk2>
        <a:srgbClr val="5F5F5F"/>
      </a:dk2>
      <a:lt2>
        <a:srgbClr val="FFFFFF"/>
      </a:lt2>
      <a:accent1>
        <a:srgbClr val="87A452"/>
      </a:accent1>
      <a:accent2>
        <a:srgbClr val="58B898"/>
      </a:accent2>
      <a:accent3>
        <a:srgbClr val="489698"/>
      </a:accent3>
      <a:accent4>
        <a:srgbClr val="C2C25E"/>
      </a:accent4>
      <a:accent5>
        <a:srgbClr val="C00000"/>
      </a:accent5>
      <a:accent6>
        <a:srgbClr val="FFC000"/>
      </a:accent6>
      <a:hlink>
        <a:srgbClr val="00B0F0"/>
      </a:hlink>
      <a:folHlink>
        <a:srgbClr val="7F7F7F"/>
      </a:folHlink>
    </a:clrScheme>
    <a:fontScheme name="自定义 15">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Civic</Template>
  <TotalTime>2635</TotalTime>
  <Pages>0</Pages>
  <Words>2282</Words>
  <Characters>0</Characters>
  <Application>Microsoft Office PowerPoint</Application>
  <DocSecurity>0</DocSecurity>
  <PresentationFormat>全屏显示(4:3)</PresentationFormat>
  <Lines>0</Lines>
  <Paragraphs>528</Paragraphs>
  <Slides>60</Slides>
  <Notes>5</Notes>
  <HiddenSlides>0</HiddenSlides>
  <MMClips>0</MMClips>
  <ScaleCrop>false</ScaleCrop>
  <HeadingPairs>
    <vt:vector size="8" baseType="variant">
      <vt:variant>
        <vt:lpstr>已用的字体</vt:lpstr>
      </vt:variant>
      <vt:variant>
        <vt:i4>20</vt:i4>
      </vt:variant>
      <vt:variant>
        <vt:lpstr>主题</vt:lpstr>
      </vt:variant>
      <vt:variant>
        <vt:i4>4</vt:i4>
      </vt:variant>
      <vt:variant>
        <vt:lpstr>嵌入 OLE 服务器</vt:lpstr>
      </vt:variant>
      <vt:variant>
        <vt:i4>3</vt:i4>
      </vt:variant>
      <vt:variant>
        <vt:lpstr>幻灯片标题</vt:lpstr>
      </vt:variant>
      <vt:variant>
        <vt:i4>60</vt:i4>
      </vt:variant>
    </vt:vector>
  </HeadingPairs>
  <TitlesOfParts>
    <vt:vector size="87" baseType="lpstr">
      <vt:lpstr>等线</vt:lpstr>
      <vt:lpstr>等线 Light</vt:lpstr>
      <vt:lpstr>黑体</vt:lpstr>
      <vt:lpstr>华文楷体</vt:lpstr>
      <vt:lpstr>华文隶书</vt:lpstr>
      <vt:lpstr>华文新魏</vt:lpstr>
      <vt:lpstr>华文行楷</vt:lpstr>
      <vt:lpstr>楷体_GB2312</vt:lpstr>
      <vt:lpstr>隶书</vt:lpstr>
      <vt:lpstr>宋体</vt:lpstr>
      <vt:lpstr>微软雅黑</vt:lpstr>
      <vt:lpstr>Arial</vt:lpstr>
      <vt:lpstr>Calibri</vt:lpstr>
      <vt:lpstr>Cambria Math</vt:lpstr>
      <vt:lpstr>Segoe UI</vt:lpstr>
      <vt:lpstr>Tahoma</vt:lpstr>
      <vt:lpstr>Times New Roman</vt:lpstr>
      <vt:lpstr>Verdana</vt:lpstr>
      <vt:lpstr>Wingdings</vt:lpstr>
      <vt:lpstr>Wingdings 2</vt:lpstr>
      <vt:lpstr>6_A000120140530A99PPBG</vt:lpstr>
      <vt:lpstr>自定义设计方案</vt:lpstr>
      <vt:lpstr>Balloons</vt:lpstr>
      <vt:lpstr>1_Balloons</vt:lpstr>
      <vt:lpstr>工作表</vt:lpstr>
      <vt:lpstr>Microsoft PowerPoint 97-2003 演示文稿</vt:lpstr>
      <vt:lpstr>Presentation</vt:lpstr>
      <vt:lpstr>作业2解析</vt:lpstr>
      <vt:lpstr>作业2解析</vt:lpstr>
      <vt:lpstr>第8章 项目进度管理</vt:lpstr>
      <vt:lpstr>项目进度管理的重要性</vt:lpstr>
      <vt:lpstr>学习目标</vt:lpstr>
      <vt:lpstr>第一节  项目时间管理概述</vt:lpstr>
      <vt:lpstr>一、项目时间管理的概念</vt:lpstr>
      <vt:lpstr>一、项目时间管理的概念</vt:lpstr>
      <vt:lpstr>二、项目时间管理的过程</vt:lpstr>
      <vt:lpstr>第二节  项目活动定义</vt:lpstr>
      <vt:lpstr>一、项目活动定义</vt:lpstr>
      <vt:lpstr>一、项目活动定义的依据</vt:lpstr>
      <vt:lpstr>一、项目活动定义的依据</vt:lpstr>
      <vt:lpstr>二、项目活动定义的方法</vt:lpstr>
      <vt:lpstr>三、项目活动定义的成果</vt:lpstr>
      <vt:lpstr>PowerPoint 演示文稿</vt:lpstr>
      <vt:lpstr>第三节  项目活动排序</vt:lpstr>
      <vt:lpstr>项目活动排序的概念</vt:lpstr>
      <vt:lpstr>一、项目活动排序的依据</vt:lpstr>
      <vt:lpstr>二、项目活动排序的方法</vt:lpstr>
      <vt:lpstr>PowerPoint 演示文稿</vt:lpstr>
      <vt:lpstr>PowerPoint 演示文稿</vt:lpstr>
      <vt:lpstr>举例</vt:lpstr>
      <vt:lpstr>PowerPoint 演示文稿</vt:lpstr>
      <vt:lpstr>举例</vt:lpstr>
      <vt:lpstr>举例</vt:lpstr>
      <vt:lpstr>表8-4 某项目的活动关系表</vt:lpstr>
      <vt:lpstr>某项目的节点图</vt:lpstr>
      <vt:lpstr>PowerPoint 演示文稿</vt:lpstr>
      <vt:lpstr>PowerPoint 演示文稿</vt:lpstr>
      <vt:lpstr>单代号网络图(示例)</vt:lpstr>
      <vt:lpstr>某产品市场研究项目单代号网络图</vt:lpstr>
      <vt:lpstr>PowerPoint 演示文稿</vt:lpstr>
      <vt:lpstr>选读</vt:lpstr>
      <vt:lpstr>PowerPoint 演示文稿</vt:lpstr>
      <vt:lpstr>三、项目活动排序的成果</vt:lpstr>
      <vt:lpstr>第四节  项目活动时间估算</vt:lpstr>
      <vt:lpstr>一、定义</vt:lpstr>
      <vt:lpstr>二、影响因素</vt:lpstr>
      <vt:lpstr>三、项目活动时间估算的依据</vt:lpstr>
      <vt:lpstr>四、项目活动时间估算的方法</vt:lpstr>
      <vt:lpstr>三点估计法</vt:lpstr>
      <vt:lpstr>例题1：</vt:lpstr>
      <vt:lpstr>PowerPoint 演示文稿</vt:lpstr>
      <vt:lpstr>五、项目活动时间估算的成果</vt:lpstr>
      <vt:lpstr>第五节  项目进度计划制定</vt:lpstr>
      <vt:lpstr>一、项目进度计划制定的依据</vt:lpstr>
      <vt:lpstr>二、项目进度计划制定的方法</vt:lpstr>
      <vt:lpstr>PowerPoint 演示文稿</vt:lpstr>
      <vt:lpstr>关键路径法</vt:lpstr>
      <vt:lpstr>项目进度计划制定的成果</vt:lpstr>
      <vt:lpstr>PERT的应用 PERT 是当具体活动历时估算存在很大的不确定性时、用来估计项目历时的网络分析技术. </vt:lpstr>
      <vt:lpstr>PowerPoint 演示文稿</vt:lpstr>
      <vt:lpstr>对比</vt:lpstr>
      <vt:lpstr>  第六节  项目进度控制</vt:lpstr>
      <vt:lpstr>一、项目进度控制的依据</vt:lpstr>
      <vt:lpstr>二、项目进度控制的方法</vt:lpstr>
      <vt:lpstr>三、项目进度控制的成果</vt:lpstr>
      <vt:lpstr>习题： 请画出网络图，并找出cpm，计算TF 和FF。</vt:lpstr>
      <vt:lpstr>PowerPoint 演示文稿</vt:lpstr>
    </vt:vector>
  </TitlesOfParts>
  <Company>微软中国</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dc:title>
  <dc:creator>微软用户</dc:creator>
  <cp:lastModifiedBy>ancol yao</cp:lastModifiedBy>
  <cp:revision>201</cp:revision>
  <dcterms:created xsi:type="dcterms:W3CDTF">2011-08-18T07:00:08Z</dcterms:created>
  <dcterms:modified xsi:type="dcterms:W3CDTF">2024-10-21T05:09:27Z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